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4.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5.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6.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7.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48" r:id="rId5"/>
    <p:sldMasterId id="2147483823" r:id="rId6"/>
    <p:sldMasterId id="2147483850" r:id="rId7"/>
    <p:sldMasterId id="2147483870" r:id="rId8"/>
    <p:sldMasterId id="2147484061" r:id="rId9"/>
    <p:sldMasterId id="2147484133" r:id="rId10"/>
    <p:sldMasterId id="2147484137" r:id="rId11"/>
  </p:sldMasterIdLst>
  <p:notesMasterIdLst>
    <p:notesMasterId r:id="rId30"/>
  </p:notesMasterIdLst>
  <p:sldIdLst>
    <p:sldId id="256" r:id="rId12"/>
    <p:sldId id="272" r:id="rId13"/>
    <p:sldId id="273" r:id="rId14"/>
    <p:sldId id="274" r:id="rId15"/>
    <p:sldId id="275" r:id="rId16"/>
    <p:sldId id="342" r:id="rId17"/>
    <p:sldId id="2147483646" r:id="rId18"/>
    <p:sldId id="2147483647" r:id="rId19"/>
    <p:sldId id="345" r:id="rId20"/>
    <p:sldId id="346" r:id="rId21"/>
    <p:sldId id="353" r:id="rId22"/>
    <p:sldId id="302" r:id="rId23"/>
    <p:sldId id="290" r:id="rId24"/>
    <p:sldId id="2147482641" r:id="rId25"/>
    <p:sldId id="2147483473" r:id="rId26"/>
    <p:sldId id="2147482352" r:id="rId27"/>
    <p:sldId id="2147483474" r:id="rId28"/>
    <p:sldId id="21474834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eatures" id="{3FAADF18-BE7A-4FD2-8DF8-C3428D1E0BB9}">
          <p14:sldIdLst>
            <p14:sldId id="256"/>
            <p14:sldId id="272"/>
            <p14:sldId id="273"/>
            <p14:sldId id="274"/>
            <p14:sldId id="275"/>
            <p14:sldId id="342"/>
            <p14:sldId id="2147483646"/>
            <p14:sldId id="2147483647"/>
            <p14:sldId id="345"/>
            <p14:sldId id="346"/>
          </p14:sldIdLst>
        </p14:section>
        <p14:section name="1 slider" id="{B6BA9E36-CE73-42A0-BFF6-F00800D42F44}">
          <p14:sldIdLst>
            <p14:sldId id="353"/>
          </p14:sldIdLst>
        </p14:section>
        <p14:section name="Features" id="{F4892D44-05A0-4778-8D72-9A8B0EA454DA}">
          <p14:sldIdLst>
            <p14:sldId id="302"/>
            <p14:sldId id="290"/>
            <p14:sldId id="2147482641"/>
            <p14:sldId id="2147483473"/>
            <p14:sldId id="2147482352"/>
            <p14:sldId id="2147483474"/>
            <p14:sldId id="2147483475"/>
          </p14:sldIdLst>
        </p14:section>
        <p14:section name="Appendix" id="{BA47911E-2E02-4D58-B40C-118D79E952A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05A00B-14DF-84DF-B79E-C45B485C41C4}" name="Nir Mashkowski" initials="" userId="S::nimashkowski@microsoft.com::00def0e3-5300-486c-9114-865e5f7cec21" providerId="AD"/>
  <p188:author id="{8641F911-5A38-74F7-C966-A860178A6301}" name="Mandy Whaley" initials="MW" userId="S::mandywhaley@microsoft.com::65e7536d-6ea7-4c4a-83aa-f80004ab33a7" providerId="AD"/>
  <p188:author id="{11E7AB1C-C9F9-1374-B0CC-EC85F7A55241}" name="Mayunk Jain" initials="MJ" userId="S::majai@microsoft.com::10e9a1d7-d53f-4a95-8cd0-a1c6f8513d16" providerId="AD"/>
  <p188:author id="{4A19E836-0BB2-B7B6-F822-74149954A8EA}" name="Samit Jhaveri" initials="SJ" userId="S::samitj@microsoft.com::c93f1ccd-b309-4482-84dd-88489bf99a86" providerId="AD"/>
  <p188:author id="{209EEA57-506F-E0C4-5FC0-53F99025D951}" name="Dante Rasera" initials="DR" userId="S::darasera@microsoft.com::5b81c314-322a-4329-93ae-0ad4f5a3eb73" providerId="AD"/>
  <p188:author id="{9604025F-D445-0E10-861A-3A42A5CEC8B0}" name="Graham Landies (Spur Reply LLC)" initials="GL" userId="S::v-glandies@microsoft.com::d4a0f9c6-cf95-452c-9586-c133fc8c2c06" providerId="AD"/>
  <p188:author id="{6DF8DD60-0998-47C8-6FEB-453958D3A581}" name="Mike Hulme" initials="MH" userId="S::johnhulme@microsoft.com::b598eeff-5543-449c-9592-5da93bee136c" providerId="AD"/>
  <p188:author id="{1299A66E-DEF8-6DB6-B213-E54FB8E479D4}" name="Geetha Ramachandran" initials="GR" userId="S::geethar@microsoft.com::4f26643f-ad25-4d56-af30-58267f309519" providerId="AD"/>
  <p188:author id="{A7B74F74-9A8B-F545-DF1A-3504AC7AD5BD}" name="Marilyn Novy" initials="" userId="S::marilynnovy@microsoft.com::ffd7193b-d0f1-4920-84b4-0e410172909b" providerId="AD"/>
  <p188:author id="{7BB08D7C-C132-3828-F915-054E80C2A4C5}" name="Nathan Bennett (Spur Reply LLC)" initials="NB" userId="S::v-nabennett@microsoft.com::ad2ef097-f080-4c76-a9b4-60d64712083d" providerId="AD"/>
  <p188:author id="{A2B3698A-62F3-0A2A-9B23-E75D5C2F20B1}" name="Calvin Chang" initials="" userId="S::calvinchang@microsoft.com::7e4e258e-0dba-448b-9f47-6f6929be4190" providerId="AD"/>
  <p188:author id="{1C22DC9A-4474-45F3-0D31-B4FAD2F65885}" name="Lan Kaim" initials="LK" userId="S::lank@microsoft.com::5c1ffb87-b7b7-4d22-be2a-55adec642e40" providerId="AD"/>
  <p188:author id="{E1527BA4-4287-47FF-26E2-5D9E15CDBC1F}" name="Rachel Carbino" initials="RC" userId="S::rcarbino@microsoft.com::ee1168ef-6daa-4cd3-b70d-576c8cf186cd" providerId="AD"/>
  <p188:author id="{52EE9DAB-039F-5861-7BDC-20DD1F9E50A0}" name="Nancy Anderson" initials="NA" userId="S::nancya@microsoft.com::9e142f38-57eb-4375-ba25-bb9a77b2ec37" providerId="AD"/>
  <p188:author id="{D23341C2-AD67-B40E-0C14-0DDEE1989FAB}" name="Mike Weber" initials="MW" userId="S::mikeweber@microsoft.com::bfdfb8fa-3455-4c0d-b4e7-70e1c9264c6e" providerId="AD"/>
  <p188:author id="{8D39DBD9-3689-0779-7D49-854F1B38C0C4}" name="Sonja Gu" initials="SG" userId="S::hanqgu@microsoft.com::854b92d0-89ee-4222-94a7-0f0c204e8948" providerId="AD"/>
  <p188:author id="{CF5BB8EF-76F5-4FF6-0C9F-71AF8F459CA5}" name="Michael Yen-Chi Ho" initials="" userId="S::yenchiho@microsoft.com::08e6847b-dae5-4579-ab99-d38df5b1fcbe" providerId="AD"/>
  <p188:author id="{152F1DF2-EE6B-4F15-ADDC-B5596D3B00D9}" name="Deepthi Chelupati" initials="" userId="S::dchelupati@microsoft.com::f190302f-bad9-4876-b03a-296386ba8fc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23650"/>
    <a:srgbClr val="47C3B5"/>
    <a:srgbClr val="2B2F4D"/>
    <a:srgbClr val="2A859E"/>
    <a:srgbClr val="2A2F49"/>
    <a:srgbClr val="292C47"/>
    <a:srgbClr val="292C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29C4A1-F929-4309-952C-523ABDF3AB20}" v="6" dt="2025-10-06T02:37:45.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256" autoAdjust="0"/>
  </p:normalViewPr>
  <p:slideViewPr>
    <p:cSldViewPr snapToGrid="0">
      <p:cViewPr varScale="1">
        <p:scale>
          <a:sx n="102" d="100"/>
          <a:sy n="102" d="100"/>
        </p:scale>
        <p:origin x="354" y="318"/>
      </p:cViewPr>
      <p:guideLst/>
    </p:cSldViewPr>
  </p:slideViewPr>
  <p:notesTextViewPr>
    <p:cViewPr>
      <p:scale>
        <a:sx n="1" d="1"/>
        <a:sy n="1" d="1"/>
      </p:scale>
      <p:origin x="0" y="0"/>
    </p:cViewPr>
  </p:notesTextViewPr>
  <p:sorterViewPr>
    <p:cViewPr>
      <p:scale>
        <a:sx n="200" d="100"/>
        <a:sy n="200" d="100"/>
      </p:scale>
      <p:origin x="0" y="-98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ook" userId="6ebe3673-38a7-4e40-b49b-9fac593f6c12" providerId="ADAL" clId="{A342717E-9E3B-4A75-8CE3-3E9BF7645C5B}"/>
    <pc:docChg chg="custSel addSld delSld modSld modSection">
      <pc:chgData name="Jason Cook" userId="6ebe3673-38a7-4e40-b49b-9fac593f6c12" providerId="ADAL" clId="{A342717E-9E3B-4A75-8CE3-3E9BF7645C5B}" dt="2025-10-06T02:51:38.025" v="25" actId="47"/>
      <pc:docMkLst>
        <pc:docMk/>
      </pc:docMkLst>
      <pc:sldChg chg="add del">
        <pc:chgData name="Jason Cook" userId="6ebe3673-38a7-4e40-b49b-9fac593f6c12" providerId="ADAL" clId="{A342717E-9E3B-4A75-8CE3-3E9BF7645C5B}" dt="2025-10-06T02:38:02.397" v="23" actId="47"/>
        <pc:sldMkLst>
          <pc:docMk/>
          <pc:sldMk cId="2633635382" sldId="257"/>
        </pc:sldMkLst>
      </pc:sldChg>
      <pc:sldChg chg="add del">
        <pc:chgData name="Jason Cook" userId="6ebe3673-38a7-4e40-b49b-9fac593f6c12" providerId="ADAL" clId="{A342717E-9E3B-4A75-8CE3-3E9BF7645C5B}" dt="2025-10-06T02:35:58.148" v="7" actId="47"/>
        <pc:sldMkLst>
          <pc:docMk/>
          <pc:sldMk cId="2874646238" sldId="257"/>
        </pc:sldMkLst>
      </pc:sldChg>
      <pc:sldChg chg="delSp modSp add del mod">
        <pc:chgData name="Jason Cook" userId="6ebe3673-38a7-4e40-b49b-9fac593f6c12" providerId="ADAL" clId="{A342717E-9E3B-4A75-8CE3-3E9BF7645C5B}" dt="2025-10-06T02:36:47.915" v="21" actId="47"/>
        <pc:sldMkLst>
          <pc:docMk/>
          <pc:sldMk cId="2482033577" sldId="258"/>
        </pc:sldMkLst>
        <pc:spChg chg="mod">
          <ac:chgData name="Jason Cook" userId="6ebe3673-38a7-4e40-b49b-9fac593f6c12" providerId="ADAL" clId="{A342717E-9E3B-4A75-8CE3-3E9BF7645C5B}" dt="2025-10-06T02:36:14.822" v="9" actId="1076"/>
          <ac:spMkLst>
            <pc:docMk/>
            <pc:sldMk cId="2482033577" sldId="258"/>
            <ac:spMk id="3" creationId="{5C64059F-ACF2-E012-35DF-2665FD31589F}"/>
          </ac:spMkLst>
        </pc:spChg>
        <pc:spChg chg="del">
          <ac:chgData name="Jason Cook" userId="6ebe3673-38a7-4e40-b49b-9fac593f6c12" providerId="ADAL" clId="{A342717E-9E3B-4A75-8CE3-3E9BF7645C5B}" dt="2025-10-06T02:36:17.355" v="10" actId="478"/>
          <ac:spMkLst>
            <pc:docMk/>
            <pc:sldMk cId="2482033577" sldId="258"/>
            <ac:spMk id="5" creationId="{290471F3-1557-2567-09D8-52D4955F9765}"/>
          </ac:spMkLst>
        </pc:spChg>
        <pc:spChg chg="del">
          <ac:chgData name="Jason Cook" userId="6ebe3673-38a7-4e40-b49b-9fac593f6c12" providerId="ADAL" clId="{A342717E-9E3B-4A75-8CE3-3E9BF7645C5B}" dt="2025-10-06T02:36:19.277" v="11" actId="478"/>
          <ac:spMkLst>
            <pc:docMk/>
            <pc:sldMk cId="2482033577" sldId="258"/>
            <ac:spMk id="6" creationId="{5B04E97F-3E3D-D953-1805-7260FDC5E932}"/>
          </ac:spMkLst>
        </pc:spChg>
        <pc:spChg chg="del">
          <ac:chgData name="Jason Cook" userId="6ebe3673-38a7-4e40-b49b-9fac593f6c12" providerId="ADAL" clId="{A342717E-9E3B-4A75-8CE3-3E9BF7645C5B}" dt="2025-10-06T02:36:26.990" v="16" actId="478"/>
          <ac:spMkLst>
            <pc:docMk/>
            <pc:sldMk cId="2482033577" sldId="258"/>
            <ac:spMk id="10" creationId="{C250D16F-D704-6BE8-B195-356307985FB3}"/>
          </ac:spMkLst>
        </pc:spChg>
        <pc:spChg chg="del">
          <ac:chgData name="Jason Cook" userId="6ebe3673-38a7-4e40-b49b-9fac593f6c12" providerId="ADAL" clId="{A342717E-9E3B-4A75-8CE3-3E9BF7645C5B}" dt="2025-10-06T02:36:21.760" v="12" actId="478"/>
          <ac:spMkLst>
            <pc:docMk/>
            <pc:sldMk cId="2482033577" sldId="258"/>
            <ac:spMk id="12" creationId="{47AF5422-CE7B-AE15-0543-409D133C6E84}"/>
          </ac:spMkLst>
        </pc:spChg>
        <pc:spChg chg="del">
          <ac:chgData name="Jason Cook" userId="6ebe3673-38a7-4e40-b49b-9fac593f6c12" providerId="ADAL" clId="{A342717E-9E3B-4A75-8CE3-3E9BF7645C5B}" dt="2025-10-06T02:36:23.598" v="13" actId="478"/>
          <ac:spMkLst>
            <pc:docMk/>
            <pc:sldMk cId="2482033577" sldId="258"/>
            <ac:spMk id="15" creationId="{2AA7E825-0048-DCD0-9F82-F3ADFD0523A1}"/>
          </ac:spMkLst>
        </pc:spChg>
        <pc:spChg chg="del">
          <ac:chgData name="Jason Cook" userId="6ebe3673-38a7-4e40-b49b-9fac593f6c12" providerId="ADAL" clId="{A342717E-9E3B-4A75-8CE3-3E9BF7645C5B}" dt="2025-10-06T02:36:25.485" v="15" actId="478"/>
          <ac:spMkLst>
            <pc:docMk/>
            <pc:sldMk cId="2482033577" sldId="258"/>
            <ac:spMk id="23" creationId="{F4D50657-C520-4F0C-1416-8DE8BE19DE9F}"/>
          </ac:spMkLst>
        </pc:spChg>
        <pc:grpChg chg="del">
          <ac:chgData name="Jason Cook" userId="6ebe3673-38a7-4e40-b49b-9fac593f6c12" providerId="ADAL" clId="{A342717E-9E3B-4A75-8CE3-3E9BF7645C5B}" dt="2025-10-06T02:36:29.447" v="18" actId="478"/>
          <ac:grpSpMkLst>
            <pc:docMk/>
            <pc:sldMk cId="2482033577" sldId="258"/>
            <ac:grpSpMk id="26" creationId="{F8FF56E7-4754-234B-58EF-A452C44AB057}"/>
          </ac:grpSpMkLst>
        </pc:grpChg>
        <pc:grpChg chg="del">
          <ac:chgData name="Jason Cook" userId="6ebe3673-38a7-4e40-b49b-9fac593f6c12" providerId="ADAL" clId="{A342717E-9E3B-4A75-8CE3-3E9BF7645C5B}" dt="2025-10-06T02:36:30.299" v="19" actId="478"/>
          <ac:grpSpMkLst>
            <pc:docMk/>
            <pc:sldMk cId="2482033577" sldId="258"/>
            <ac:grpSpMk id="27" creationId="{63847942-B70E-A477-7483-9E78CE4D392C}"/>
          </ac:grpSpMkLst>
        </pc:grpChg>
        <pc:grpChg chg="del">
          <ac:chgData name="Jason Cook" userId="6ebe3673-38a7-4e40-b49b-9fac593f6c12" providerId="ADAL" clId="{A342717E-9E3B-4A75-8CE3-3E9BF7645C5B}" dt="2025-10-06T02:36:31.344" v="20" actId="478"/>
          <ac:grpSpMkLst>
            <pc:docMk/>
            <pc:sldMk cId="2482033577" sldId="258"/>
            <ac:grpSpMk id="28" creationId="{11BAC755-14E7-971C-D120-28453A049481}"/>
          </ac:grpSpMkLst>
        </pc:grpChg>
        <pc:picChg chg="del">
          <ac:chgData name="Jason Cook" userId="6ebe3673-38a7-4e40-b49b-9fac593f6c12" providerId="ADAL" clId="{A342717E-9E3B-4A75-8CE3-3E9BF7645C5B}" dt="2025-10-06T02:36:24.712" v="14" actId="478"/>
          <ac:picMkLst>
            <pc:docMk/>
            <pc:sldMk cId="2482033577" sldId="258"/>
            <ac:picMk id="2" creationId="{1819A57C-7574-9A41-D360-E38B3521D436}"/>
          </ac:picMkLst>
        </pc:picChg>
        <pc:picChg chg="del">
          <ac:chgData name="Jason Cook" userId="6ebe3673-38a7-4e40-b49b-9fac593f6c12" providerId="ADAL" clId="{A342717E-9E3B-4A75-8CE3-3E9BF7645C5B}" dt="2025-10-06T02:36:28.127" v="17" actId="478"/>
          <ac:picMkLst>
            <pc:docMk/>
            <pc:sldMk cId="2482033577" sldId="258"/>
            <ac:picMk id="11" creationId="{3365E550-5A22-BEE9-7511-5045320B5FFC}"/>
          </ac:picMkLst>
        </pc:picChg>
      </pc:sldChg>
      <pc:sldChg chg="del">
        <pc:chgData name="Jason Cook" userId="6ebe3673-38a7-4e40-b49b-9fac593f6c12" providerId="ADAL" clId="{A342717E-9E3B-4A75-8CE3-3E9BF7645C5B}" dt="2025-10-06T02:51:38.025" v="25" actId="47"/>
        <pc:sldMkLst>
          <pc:docMk/>
          <pc:sldMk cId="2347947669" sldId="259"/>
        </pc:sldMkLst>
      </pc:sldChg>
      <pc:sldChg chg="del">
        <pc:chgData name="Jason Cook" userId="6ebe3673-38a7-4e40-b49b-9fac593f6c12" providerId="ADAL" clId="{A342717E-9E3B-4A75-8CE3-3E9BF7645C5B}" dt="2025-10-06T02:33:43.372" v="0" actId="47"/>
        <pc:sldMkLst>
          <pc:docMk/>
          <pc:sldMk cId="0" sldId="276"/>
        </pc:sldMkLst>
      </pc:sldChg>
      <pc:sldChg chg="add del">
        <pc:chgData name="Jason Cook" userId="6ebe3673-38a7-4e40-b49b-9fac593f6c12" providerId="ADAL" clId="{A342717E-9E3B-4A75-8CE3-3E9BF7645C5B}" dt="2025-10-06T02:34:46.215" v="4"/>
        <pc:sldMkLst>
          <pc:docMk/>
          <pc:sldMk cId="3126808028" sldId="2147482352"/>
        </pc:sldMkLst>
      </pc:sldChg>
      <pc:sldChg chg="add del">
        <pc:chgData name="Jason Cook" userId="6ebe3673-38a7-4e40-b49b-9fac593f6c12" providerId="ADAL" clId="{A342717E-9E3B-4A75-8CE3-3E9BF7645C5B}" dt="2025-10-06T02:34:46.215" v="4"/>
        <pc:sldMkLst>
          <pc:docMk/>
          <pc:sldMk cId="1863266351" sldId="2147483473"/>
        </pc:sldMkLst>
      </pc:sldChg>
      <pc:sldChg chg="add del">
        <pc:chgData name="Jason Cook" userId="6ebe3673-38a7-4e40-b49b-9fac593f6c12" providerId="ADAL" clId="{A342717E-9E3B-4A75-8CE3-3E9BF7645C5B}" dt="2025-10-06T02:34:46.215" v="4"/>
        <pc:sldMkLst>
          <pc:docMk/>
          <pc:sldMk cId="716605351" sldId="2147483474"/>
        </pc:sldMkLst>
      </pc:sldChg>
      <pc:sldChg chg="add del">
        <pc:chgData name="Jason Cook" userId="6ebe3673-38a7-4e40-b49b-9fac593f6c12" providerId="ADAL" clId="{A342717E-9E3B-4A75-8CE3-3E9BF7645C5B}" dt="2025-10-06T02:34:46.215" v="4"/>
        <pc:sldMkLst>
          <pc:docMk/>
          <pc:sldMk cId="1335194232" sldId="2147483475"/>
        </pc:sldMkLst>
      </pc:sldChg>
      <pc:sldChg chg="del">
        <pc:chgData name="Jason Cook" userId="6ebe3673-38a7-4e40-b49b-9fac593f6c12" providerId="ADAL" clId="{A342717E-9E3B-4A75-8CE3-3E9BF7645C5B}" dt="2025-10-06T02:34:09.375" v="1" actId="47"/>
        <pc:sldMkLst>
          <pc:docMk/>
          <pc:sldMk cId="771226732" sldId="2147483642"/>
        </pc:sldMkLst>
      </pc:sldChg>
      <pc:sldChg chg="del">
        <pc:chgData name="Jason Cook" userId="6ebe3673-38a7-4e40-b49b-9fac593f6c12" providerId="ADAL" clId="{A342717E-9E3B-4A75-8CE3-3E9BF7645C5B}" dt="2025-10-06T02:48:10.071" v="24" actId="47"/>
        <pc:sldMkLst>
          <pc:docMk/>
          <pc:sldMk cId="4181495503" sldId="214748364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6855D-B9BD-4AAA-804C-2D94A5DCB88B}" type="datetimeFigureOut">
              <a:rPr lang="en-US" smtClean="0"/>
              <a:t>10/7/2025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CE92BE-5D36-445C-AA72-F16D6E0C979C}" type="slidenum">
              <a:rPr lang="en-US" smtClean="0"/>
              <a:t>‹#›</a:t>
            </a:fld>
            <a:endParaRPr lang="en-US"/>
          </a:p>
        </p:txBody>
      </p:sp>
    </p:spTree>
    <p:extLst>
      <p:ext uri="{BB962C8B-B14F-4D97-AF65-F5344CB8AC3E}">
        <p14:creationId xmlns:p14="http://schemas.microsoft.com/office/powerpoint/2010/main" val="2867571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de.visualstudio.com/updates/v1_99"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github.blog/changelog/2025-09-22-github-copilot-app-modernization-is-now-generally-available-for-java-and-net/" TargetMode="External"/><Relationship Id="rId4" Type="http://schemas.openxmlformats.org/officeDocument/2006/relationships/hyperlink" Target="https://github.blog/changelog/2025-09-25-copilot-coding-agent-is-now-generally-availabl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9">
          <a:extLst>
            <a:ext uri="{FF2B5EF4-FFF2-40B4-BE49-F238E27FC236}">
              <a16:creationId xmlns:a16="http://schemas.microsoft.com/office/drawing/2014/main" id="{EDECB3E9-94DA-1372-570A-6B288C5FCE83}"/>
            </a:ext>
          </a:extLst>
        </p:cNvPr>
        <p:cNvGrpSpPr/>
        <p:nvPr/>
      </p:nvGrpSpPr>
      <p:grpSpPr>
        <a:xfrm>
          <a:off x="0" y="0"/>
          <a:ext cx="0" cy="0"/>
          <a:chOff x="0" y="0"/>
          <a:chExt cx="0" cy="0"/>
        </a:xfrm>
      </p:grpSpPr>
      <p:sp>
        <p:nvSpPr>
          <p:cNvPr id="4300" name="Google Shape;4300;g27da855ae68_1_107:notes">
            <a:extLst>
              <a:ext uri="{FF2B5EF4-FFF2-40B4-BE49-F238E27FC236}">
                <a16:creationId xmlns:a16="http://schemas.microsoft.com/office/drawing/2014/main" id="{C7F5C974-B3FD-E2AF-1AEB-0B935BCFAE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1" name="Google Shape;4301;g27da855ae68_1_107:notes">
            <a:extLst>
              <a:ext uri="{FF2B5EF4-FFF2-40B4-BE49-F238E27FC236}">
                <a16:creationId xmlns:a16="http://schemas.microsoft.com/office/drawing/2014/main" id="{BC449C7C-221F-A45D-3BBB-9E93C6C81B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some of the standard copilot features</a:t>
            </a:r>
            <a:endParaRPr/>
          </a:p>
        </p:txBody>
      </p:sp>
    </p:spTree>
    <p:extLst>
      <p:ext uri="{BB962C8B-B14F-4D97-AF65-F5344CB8AC3E}">
        <p14:creationId xmlns:p14="http://schemas.microsoft.com/office/powerpoint/2010/main" val="1481681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1B66E-16F4-BC72-6C4A-A6E5997B5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690BD-7D53-0D6F-1A5E-5937C90B3A7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8E3A030-3AC5-EF8B-680D-55A5C122EB6E}"/>
              </a:ext>
            </a:extLst>
          </p:cNvPr>
          <p:cNvSpPr>
            <a:spLocks noGrp="1"/>
          </p:cNvSpPr>
          <p:nvPr>
            <p:ph type="body" idx="1"/>
          </p:nvPr>
        </p:nvSpPr>
        <p:spPr/>
        <p:txBody>
          <a:bodyPr/>
          <a:lstStyle/>
          <a:p>
            <a:pPr marL="158750" indent="0">
              <a:buNone/>
            </a:pPr>
            <a:r>
              <a:rPr lang="en-US">
                <a:cs typeface="+mn-lt"/>
              </a:rPr>
              <a:t>Further you can now use copilot in an agentic workflow through copilot workspace.</a:t>
            </a:r>
          </a:p>
          <a:p>
            <a:pPr marL="158750" indent="0">
              <a:buNone/>
            </a:pPr>
            <a:endParaRPr lang="en-US">
              <a:cs typeface="+mn-lt"/>
            </a:endParaRPr>
          </a:p>
          <a:p>
            <a:pPr marL="158750" indent="0">
              <a:buNone/>
            </a:pPr>
            <a:r>
              <a:rPr lang="en-US" err="1">
                <a:cs typeface="+mn-lt"/>
              </a:rPr>
              <a:t>Anectodotally</a:t>
            </a:r>
            <a:br>
              <a:rPr lang="en-US">
                <a:cs typeface="+mn-lt"/>
              </a:rPr>
            </a:br>
            <a:endParaRPr lang="en-US"/>
          </a:p>
        </p:txBody>
      </p:sp>
      <p:sp>
        <p:nvSpPr>
          <p:cNvPr id="4" name="Slide Number Placeholder 3">
            <a:extLst>
              <a:ext uri="{FF2B5EF4-FFF2-40B4-BE49-F238E27FC236}">
                <a16:creationId xmlns:a16="http://schemas.microsoft.com/office/drawing/2014/main" id="{6DBEADBC-B692-4B02-E569-EB27CED339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403641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BEF0B-094B-001A-5858-4B1FBB2E4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E7323-4CFF-0C41-30CD-5EBD22C38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05CE1-19EA-C360-94C6-9F863A830ECF}"/>
              </a:ext>
            </a:extLst>
          </p:cNvPr>
          <p:cNvSpPr>
            <a:spLocks noGrp="1"/>
          </p:cNvSpPr>
          <p:nvPr>
            <p:ph type="body" idx="1"/>
          </p:nvPr>
        </p:nvSpPr>
        <p:spPr/>
        <p:txBody>
          <a:bodyPr/>
          <a:lstStyle/>
          <a:p>
            <a:r>
              <a:rPr lang="en-US" dirty="0"/>
              <a:t>GA status:</a:t>
            </a:r>
          </a:p>
          <a:p>
            <a:pPr lvl="1"/>
            <a:r>
              <a:rPr lang="en-US" dirty="0"/>
              <a:t>GitHub Models – KTLO</a:t>
            </a:r>
          </a:p>
          <a:p>
            <a:pPr lvl="1"/>
            <a:r>
              <a:rPr lang="en-US" dirty="0"/>
              <a:t>Agent Mode – GA </a:t>
            </a:r>
            <a:r>
              <a:rPr lang="en-US" dirty="0">
                <a:hlinkClick r:id="rId3"/>
              </a:rPr>
              <a:t>March 2025 (version 1.99)</a:t>
            </a:r>
            <a:endParaRPr lang="en-US" dirty="0"/>
          </a:p>
          <a:p>
            <a:pPr lvl="1"/>
            <a:r>
              <a:rPr lang="en-US" dirty="0"/>
              <a:t>Coding Agent – GA </a:t>
            </a:r>
            <a:r>
              <a:rPr lang="en-US" dirty="0">
                <a:hlinkClick r:id="rId4"/>
              </a:rPr>
              <a:t>Copilot coding agent is now generally available - GitHub Changelog</a:t>
            </a:r>
            <a:endParaRPr lang="en-US" dirty="0"/>
          </a:p>
          <a:p>
            <a:pPr lvl="1"/>
            <a:r>
              <a:rPr lang="en-US" dirty="0"/>
              <a:t>App Mod – GA </a:t>
            </a:r>
            <a:r>
              <a:rPr lang="en-US" dirty="0">
                <a:hlinkClick r:id="rId5"/>
              </a:rPr>
              <a:t>GitHub Copilot app modernization is now generally available for Java and .NET - GitHub Changelog</a:t>
            </a:r>
            <a:endParaRPr lang="en-US" dirty="0"/>
          </a:p>
          <a:p>
            <a:pPr lvl="1"/>
            <a:r>
              <a:rPr lang="en-US" dirty="0"/>
              <a:t>SRE </a:t>
            </a:r>
            <a:r>
              <a:rPr lang="en-US"/>
              <a:t>Agent – Public Preview, Q2 2025</a:t>
            </a:r>
            <a:endParaRPr lang="en-US" dirty="0"/>
          </a:p>
          <a:p>
            <a:endParaRPr lang="en-US" dirty="0"/>
          </a:p>
          <a:p>
            <a:r>
              <a:rPr lang="en-US" dirty="0"/>
              <a:t>Indeed, GitHub Copilot serves as the foundation supporting our vision for agentic DevOps, and together with tools like GitHub Models and the Site Reliability Engineering Agent in Azure, we are well on the way to empowering developer teams to adopt agentic DevOps.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early stages, GitHub Models integrates with GitHub to provide developers with an easy to navigate environment for testing, evaluating, and fine-tuning AI apps and their underlying models, while GitHub Spark provides an AI-native, natural language experience that helps </a:t>
            </a:r>
            <a:r>
              <a:rPr lang="en-US" dirty="0" err="1"/>
              <a:t>devs</a:t>
            </a:r>
            <a:r>
              <a:rPr lang="en-US" dirty="0"/>
              <a:t> prototype by rapidly transforming ideas into deployed apps.</a:t>
            </a:r>
          </a:p>
          <a:p>
            <a:endParaRPr lang="en-US" dirty="0"/>
          </a:p>
          <a:p>
            <a:r>
              <a:rPr lang="en-US" dirty="0"/>
              <a:t>Throughout development, new tools in GitHub Copilot like Agent Mode, Software Engineering Agent, and App modernization agent expand the capabilities available to </a:t>
            </a:r>
            <a:r>
              <a:rPr lang="en-US" dirty="0" err="1"/>
              <a:t>devs</a:t>
            </a:r>
            <a:r>
              <a:rPr lang="en-US" dirty="0"/>
              <a:t> to support multi-step processes throughout development—empowering them to hand off routine tasks around everything from coding, reviewing, and testing, to writing documentation and modernizing their apps—and focus on more high-value, creative work.</a:t>
            </a:r>
          </a:p>
          <a:p>
            <a:br>
              <a:rPr lang="en-US" dirty="0"/>
            </a:br>
            <a:r>
              <a:rPr lang="en-US" dirty="0"/>
              <a:t>And at the far end of the software lifecycle, the Site Reliability Engineering agent in Azure supports engineers deploying, operating, and maintaining applications in production.</a:t>
            </a:r>
          </a:p>
        </p:txBody>
      </p:sp>
      <p:sp>
        <p:nvSpPr>
          <p:cNvPr id="4" name="Slide Number Placeholder 3">
            <a:extLst>
              <a:ext uri="{FF2B5EF4-FFF2-40B4-BE49-F238E27FC236}">
                <a16:creationId xmlns:a16="http://schemas.microsoft.com/office/drawing/2014/main" id="{209B1E60-8181-DCDE-F86C-D4110C05DB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0C706-A3BA-C34A-ACEA-4B4D1395093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56440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Developers can now assign GitHub Copilot a range of development tasks from autonomously refactoring code, improving test coverage, and upgrading dependency to fixing defects and implementing new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For complex tasks, GitHub Copilot can even collaborate with other agents across all stages of the software lifecycle. Operating as a member of the development team, GitHub Copilot relieves developers of routine tasks to focus developers on more impactful tasks. </a:t>
            </a: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E6686-234C-48A6-A23A-C252F81346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38337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E47F0-19BB-FD09-0533-737EEDD29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62752-6488-A727-E1A9-D155D7537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ED971-B07A-AF84-591B-F932A58942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Aptos" panose="020B0004020202020204" pitchFamily="34" charset="0"/>
              </a:rPr>
              <a:t>Developers can now offload complex and time-consuming tasks to rapidly update, upgrade and modernize Java and .NET applications in GitHub Copilot.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Aptos" panose="020B0004020202020204" pitchFamily="34" charset="0"/>
              </a:rPr>
              <a:t>App modernization agents intelligently analyze applications, dependencies and issues, understanding legacy applications, programming languages, frameworks and the unique characteristics of your infrastructure to update, transform and modernize applications at scale.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Aptos" panose="020B0004020202020204" pitchFamily="34" charset="0"/>
              </a:rPr>
              <a:t>GitHub Copilot now automates code analysis to understand key dependencies and issues, remediating </a:t>
            </a:r>
            <a:r>
              <a:rPr lang="en-US" sz="1800" b="1" kern="100">
                <a:effectLst/>
                <a:latin typeface="Aptos" panose="020B0004020202020204" pitchFamily="34" charset="0"/>
                <a:ea typeface="Aptos" panose="020B0004020202020204" pitchFamily="34" charset="0"/>
                <a:cs typeface="Aptos" panose="020B0004020202020204" pitchFamily="34" charset="0"/>
              </a:rPr>
              <a:t>issues to </a:t>
            </a:r>
            <a:r>
              <a:rPr lang="en-US" sz="1800" kern="100">
                <a:effectLst/>
                <a:latin typeface="Aptos" panose="020B0004020202020204" pitchFamily="34" charset="0"/>
                <a:ea typeface="Aptos" panose="020B0004020202020204" pitchFamily="34" charset="0"/>
                <a:cs typeface="Aptos" panose="020B0004020202020204" pitchFamily="34" charset="0"/>
              </a:rPr>
              <a:t>keep existing applications up to date, improving performance and security while reducing license costs. </a:t>
            </a:r>
            <a:endParaRPr lang="en-US" sz="1800" kern="100">
              <a:effectLst/>
              <a:latin typeface="Aptos" panose="020B0004020202020204" pitchFamily="34" charset="0"/>
              <a:ea typeface="Aptos" panose="020B0004020202020204" pitchFamily="34" charset="0"/>
              <a:cs typeface="Latha" panose="020B0604020202020204" pitchFamily="34" charset="0"/>
            </a:endParaRPr>
          </a:p>
          <a:p>
            <a:endParaRPr lang="en-US"/>
          </a:p>
        </p:txBody>
      </p:sp>
      <p:sp>
        <p:nvSpPr>
          <p:cNvPr id="4" name="Slide Number Placeholder 3">
            <a:extLst>
              <a:ext uri="{FF2B5EF4-FFF2-40B4-BE49-F238E27FC236}">
                <a16:creationId xmlns:a16="http://schemas.microsoft.com/office/drawing/2014/main" id="{9EDBD1B3-7F26-E442-DA29-230EE49393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71182-D7E0-FC43-8F6F-913D7DA3944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4691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F9CEE-35B7-2CC1-F59C-E38435110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D811C-0513-84AF-377E-148FA8821B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DC7BB-623C-B518-6032-A42D3937F9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The SRE agent helps cloud developers reduce the cost of operations while improving uptime.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Today, SREs face several challenges, such as, alert fatigue, analyzing root cause quickly, manual workflows, and delivering to the SLA. SRE Agent can offload these tasks and reduce the toil for SREs.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It can automatically respond to production alerts, autonomously mitigate issues, and determine root cause analysis (RCA) bringing resolution time down from hours to minutes. SRE Agent continuously monitors application health and performance for production applications on Azure, including Kubernetes, PaaS, Serverless, and Database services, to build context and provide insights for faster troubleshooting.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Also, by working with SWE agent capabilities in GitHub Copilot, the SRE agent can proactively identify application issues and rapidly drive to resolution with development teams and agent services. </a:t>
            </a: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This new service proactively addresses application issues to reduce system downtime, significantly accelerate recovery and autonomously drive resolutions with minimal developer and operator resources. </a:t>
            </a:r>
          </a:p>
        </p:txBody>
      </p:sp>
      <p:sp>
        <p:nvSpPr>
          <p:cNvPr id="4" name="Slide Number Placeholder 3">
            <a:extLst>
              <a:ext uri="{FF2B5EF4-FFF2-40B4-BE49-F238E27FC236}">
                <a16:creationId xmlns:a16="http://schemas.microsoft.com/office/drawing/2014/main" id="{CED78FAB-D436-90D9-A1F7-5038616426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71182-D7E0-FC43-8F6F-913D7DA3944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40492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7A88C-D68B-7E43-B6BD-8EAA3060908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2187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7BB12-88AA-EF30-22FC-0C0D699A8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CA2BD-F300-6C22-0F75-027C4F0F69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F9FEBF-971A-F18D-DC3D-931ED555E897}"/>
              </a:ext>
            </a:extLst>
          </p:cNvPr>
          <p:cNvSpPr>
            <a:spLocks noGrp="1"/>
          </p:cNvSpPr>
          <p:nvPr>
            <p:ph type="body" idx="1"/>
          </p:nvPr>
        </p:nvSpPr>
        <p:spPr/>
        <p:txBody>
          <a:bodyPr/>
          <a:lstStyle/>
          <a:p>
            <a:pPr algn="l">
              <a:buFont typeface="+mj-lt"/>
              <a:buNone/>
            </a:pPr>
            <a:endParaRPr lang="en-GB"/>
          </a:p>
        </p:txBody>
      </p:sp>
      <p:sp>
        <p:nvSpPr>
          <p:cNvPr id="4" name="Slide Number Placeholder 3">
            <a:extLst>
              <a:ext uri="{FF2B5EF4-FFF2-40B4-BE49-F238E27FC236}">
                <a16:creationId xmlns:a16="http://schemas.microsoft.com/office/drawing/2014/main" id="{B5AB3991-4F8F-00CC-920B-A5488F115C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A81A8B-BB29-42AD-AE7A-1CC826A2F989}" type="slidenum">
              <a:rPr kumimoji="0" lang="en-SG"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SG"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5129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460A9-0D86-459B-DE8B-DA712740B1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48373-8FCA-A6F3-0E73-F66257788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4EC773-E974-A6AC-D8C1-8B83895DB89F}"/>
              </a:ext>
            </a:extLst>
          </p:cNvPr>
          <p:cNvSpPr>
            <a:spLocks noGrp="1"/>
          </p:cNvSpPr>
          <p:nvPr>
            <p:ph type="body" idx="1"/>
          </p:nvPr>
        </p:nvSpPr>
        <p:spPr/>
        <p:txBody>
          <a:bodyPr/>
          <a:lstStyle/>
          <a:p>
            <a:pPr algn="l">
              <a:buFont typeface="+mj-lt"/>
              <a:buNone/>
            </a:pPr>
            <a:endParaRPr lang="en-GB"/>
          </a:p>
        </p:txBody>
      </p:sp>
      <p:sp>
        <p:nvSpPr>
          <p:cNvPr id="4" name="Slide Number Placeholder 3">
            <a:extLst>
              <a:ext uri="{FF2B5EF4-FFF2-40B4-BE49-F238E27FC236}">
                <a16:creationId xmlns:a16="http://schemas.microsoft.com/office/drawing/2014/main" id="{3590C7BC-CEBB-D053-A09E-50754F202A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A81A8B-BB29-42AD-AE7A-1CC826A2F989}" type="slidenum">
              <a:rPr kumimoji="0" lang="en-SG"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SG"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596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5"/>
        <p:cNvGrpSpPr/>
        <p:nvPr/>
      </p:nvGrpSpPr>
      <p:grpSpPr>
        <a:xfrm>
          <a:off x="0" y="0"/>
          <a:ext cx="0" cy="0"/>
          <a:chOff x="0" y="0"/>
          <a:chExt cx="0" cy="0"/>
        </a:xfrm>
      </p:grpSpPr>
      <p:sp>
        <p:nvSpPr>
          <p:cNvPr id="4326" name="Google Shape;4326;g27c75833408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7" name="Google Shape;4327;g27c75833408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Within the editor of the IDE, GitHub Copilot uses the context of the code and synthesizes code to match as developers write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Convert comments to code: describe the logic you want, and let GitHub Copilot assemble the code for you</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Autofill for repetitive code: quickly produces boilerplate and fills in repetitive code patterns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Show alternatives: show a list of solutions to use as provided, or edit to meet your needs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4"/>
        <p:cNvGrpSpPr/>
        <p:nvPr/>
      </p:nvGrpSpPr>
      <p:grpSpPr>
        <a:xfrm>
          <a:off x="0" y="0"/>
          <a:ext cx="0" cy="0"/>
          <a:chOff x="0" y="0"/>
          <a:chExt cx="0" cy="0"/>
        </a:xfrm>
      </p:grpSpPr>
      <p:sp>
        <p:nvSpPr>
          <p:cNvPr id="4345" name="Google Shape;4345;g27c7583340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6" name="Google Shape;4346;g27c7583340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Developers can also chat with GitHub Copilot for context-specific coding support. Copilot is able to explain concepts and specific code blocks as well as assist with debugging, all in an approachable conversational manner.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5"/>
        <p:cNvGrpSpPr/>
        <p:nvPr/>
      </p:nvGrpSpPr>
      <p:grpSpPr>
        <a:xfrm>
          <a:off x="0" y="0"/>
          <a:ext cx="0" cy="0"/>
          <a:chOff x="0" y="0"/>
          <a:chExt cx="0" cy="0"/>
        </a:xfrm>
      </p:grpSpPr>
      <p:sp>
        <p:nvSpPr>
          <p:cNvPr id="4366" name="Google Shape;4366;g27c75833408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7" name="Google Shape;4367;g27c75833408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GitHub Copilot is able to provide assistance right in the terminal. Need help with multi-step shell commands and scripting? Just explain what you want to do and Copilot is there to help. </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g2716a076101_1_18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4" name="Google Shape;4384;g2716a076101_1_18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1F2328"/>
                </a:solidFill>
              </a:rPr>
              <a:t>Index specific repos within you organization</a:t>
            </a:r>
          </a:p>
          <a:p>
            <a:pPr marL="0" lvl="0" indent="0" algn="l" rtl="0">
              <a:lnSpc>
                <a:spcPct val="115000"/>
              </a:lnSpc>
              <a:spcBef>
                <a:spcPts val="0"/>
              </a:spcBef>
              <a:spcAft>
                <a:spcPts val="0"/>
              </a:spcAft>
              <a:buNone/>
            </a:pPr>
            <a:endParaRPr lang="en">
              <a:solidFill>
                <a:srgbClr val="1F2328"/>
              </a:solidFill>
            </a:endParaRPr>
          </a:p>
          <a:p>
            <a:pPr marL="0" lvl="0" indent="0" algn="l" rtl="0">
              <a:lnSpc>
                <a:spcPct val="115000"/>
              </a:lnSpc>
              <a:spcBef>
                <a:spcPts val="0"/>
              </a:spcBef>
              <a:spcAft>
                <a:spcPts val="0"/>
              </a:spcAft>
              <a:buNone/>
            </a:pPr>
            <a:endParaRPr lang="en">
              <a:solidFill>
                <a:srgbClr val="1F2328"/>
              </a:solidFill>
            </a:endParaRPr>
          </a:p>
          <a:p>
            <a:pPr marL="0" lvl="0" indent="0" algn="l" rtl="0">
              <a:lnSpc>
                <a:spcPct val="115000"/>
              </a:lnSpc>
              <a:spcBef>
                <a:spcPts val="0"/>
              </a:spcBef>
              <a:spcAft>
                <a:spcPts val="0"/>
              </a:spcAft>
              <a:buNone/>
            </a:pPr>
            <a:endParaRPr lang="en">
              <a:solidFill>
                <a:srgbClr val="1F2328"/>
              </a:solidFill>
            </a:endParaRPr>
          </a:p>
          <a:p>
            <a:pPr marL="0" lvl="0" indent="0" algn="l" rtl="0">
              <a:lnSpc>
                <a:spcPct val="115000"/>
              </a:lnSpc>
              <a:spcBef>
                <a:spcPts val="0"/>
              </a:spcBef>
              <a:spcAft>
                <a:spcPts val="0"/>
              </a:spcAft>
              <a:buNone/>
            </a:pPr>
            <a:endParaRPr lang="en">
              <a:solidFill>
                <a:srgbClr val="1F2328"/>
              </a:solidFill>
            </a:endParaRPr>
          </a:p>
          <a:p>
            <a:pPr marL="0" lvl="0" indent="0" algn="l" rtl="0">
              <a:lnSpc>
                <a:spcPct val="115000"/>
              </a:lnSpc>
              <a:spcBef>
                <a:spcPts val="0"/>
              </a:spcBef>
              <a:spcAft>
                <a:spcPts val="0"/>
              </a:spcAft>
              <a:buNone/>
            </a:pPr>
            <a:endParaRPr lang="en">
              <a:solidFill>
                <a:srgbClr val="1F2328"/>
              </a:solidFill>
            </a:endParaRPr>
          </a:p>
          <a:p>
            <a:pPr marL="0" lvl="0" indent="0" algn="l" rtl="0">
              <a:lnSpc>
                <a:spcPct val="115000"/>
              </a:lnSpc>
              <a:spcBef>
                <a:spcPts val="0"/>
              </a:spcBef>
              <a:spcAft>
                <a:spcPts val="0"/>
              </a:spcAft>
              <a:buNone/>
            </a:pPr>
            <a:r>
              <a:rPr lang="en">
                <a:solidFill>
                  <a:srgbClr val="1F2328"/>
                </a:solidFill>
              </a:rPr>
              <a:t>With Copilot Chat connected to your repositories on GithHb.com, Copilot Enterprise allows your teams of developers to quickly get up to speed on your codebase, search through and build documentation, get suggestions based on internal and private code, and quickly review pull requests. Additionally, smart actions, such as the ability to generate pull request summaries, will be available throughout GitHub helping developers stay in their flow state with the click of a button. And of course, this all comes with enterprise-grade security, safety and privacy.</a:t>
            </a:r>
            <a:endParaRPr>
              <a:solidFill>
                <a:srgbClr val="1F2328"/>
              </a:solidFill>
            </a:endParaRPr>
          </a:p>
          <a:p>
            <a:pPr marL="0" lvl="0" indent="0" algn="l" rtl="0">
              <a:lnSpc>
                <a:spcPct val="90000"/>
              </a:lnSpc>
              <a:spcBef>
                <a:spcPts val="1700"/>
              </a:spcBef>
              <a:spcAft>
                <a:spcPts val="0"/>
              </a:spcAft>
              <a:buNone/>
            </a:pPr>
            <a:endParaRPr>
              <a:solidFill>
                <a:srgbClr val="1F2328"/>
              </a:solidFill>
              <a:highlight>
                <a:srgbClr val="FFFFFF"/>
              </a:highlight>
            </a:endParaRPr>
          </a:p>
          <a:p>
            <a:pPr marL="0" lvl="0" indent="0" algn="l" rtl="0">
              <a:lnSpc>
                <a:spcPct val="90000"/>
              </a:lnSpc>
              <a:spcBef>
                <a:spcPts val="0"/>
              </a:spcBef>
              <a:spcAft>
                <a:spcPts val="0"/>
              </a:spcAft>
              <a:buNone/>
            </a:pPr>
            <a:endParaRPr>
              <a:solidFill>
                <a:schemeClr val="dk1"/>
              </a:solidFill>
              <a:latin typeface="Inter"/>
              <a:ea typeface="Inter"/>
              <a:cs typeface="Inter"/>
              <a:sym typeface="Inter"/>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Both as a developer and a reviewer</a:t>
            </a:r>
          </a:p>
        </p:txBody>
      </p:sp>
    </p:spTree>
    <p:extLst>
      <p:ext uri="{BB962C8B-B14F-4D97-AF65-F5344CB8AC3E}">
        <p14:creationId xmlns:p14="http://schemas.microsoft.com/office/powerpoint/2010/main" val="1818554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Take that one step further, we can now ask that copilot be a reviewer</a:t>
            </a:r>
          </a:p>
        </p:txBody>
      </p:sp>
    </p:spTree>
    <p:extLst>
      <p:ext uri="{BB962C8B-B14F-4D97-AF65-F5344CB8AC3E}">
        <p14:creationId xmlns:p14="http://schemas.microsoft.com/office/powerpoint/2010/main" val="2175080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4A84C-C9A2-BA99-084D-5FE3C89B2C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8A9DD9-2FAE-E8B3-52A9-17664B5A224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5BB97DB-9B10-91C8-1E56-68B91451EA87}"/>
              </a:ext>
            </a:extLst>
          </p:cNvPr>
          <p:cNvSpPr>
            <a:spLocks noGrp="1"/>
          </p:cNvSpPr>
          <p:nvPr>
            <p:ph type="body" idx="1"/>
          </p:nvPr>
        </p:nvSpPr>
        <p:spPr/>
        <p:txBody>
          <a:bodyPr/>
          <a:lstStyle/>
          <a:p>
            <a:pPr marL="158750" indent="0">
              <a:buNone/>
            </a:pPr>
            <a:r>
              <a:rPr lang="en-US"/>
              <a:t>Can now use and build custom extensions</a:t>
            </a:r>
          </a:p>
          <a:p>
            <a:pPr marL="158750" indent="0">
              <a:buNone/>
            </a:pPr>
            <a:endParaRPr lang="en-US"/>
          </a:p>
          <a:p>
            <a:pPr marL="158750" indent="0">
              <a:buNone/>
            </a:pPr>
            <a:endParaRPr lang="en-US"/>
          </a:p>
        </p:txBody>
      </p:sp>
      <p:sp>
        <p:nvSpPr>
          <p:cNvPr id="4" name="Slide Number Placeholder 3">
            <a:extLst>
              <a:ext uri="{FF2B5EF4-FFF2-40B4-BE49-F238E27FC236}">
                <a16:creationId xmlns:a16="http://schemas.microsoft.com/office/drawing/2014/main" id="{019767D9-BCAC-A1DB-D4F7-3F1380F613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335808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Through Agent Mode, Copilot can now iterate on it’s own output and infer additional tasks required to complete your prompt.</a:t>
            </a:r>
          </a:p>
        </p:txBody>
      </p:sp>
    </p:spTree>
    <p:extLst>
      <p:ext uri="{BB962C8B-B14F-4D97-AF65-F5344CB8AC3E}">
        <p14:creationId xmlns:p14="http://schemas.microsoft.com/office/powerpoint/2010/main" val="3059384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6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Master" Target="../slideMasters/slideMaster4.xml"/><Relationship Id="rId4" Type="http://schemas.openxmlformats.org/officeDocument/2006/relationships/image" Target="../media/image65.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6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6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5.xml"/><Relationship Id="rId4" Type="http://schemas.openxmlformats.org/officeDocument/2006/relationships/image" Target="../media/image72.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5.xml"/><Relationship Id="rId5" Type="http://schemas.openxmlformats.org/officeDocument/2006/relationships/image" Target="../media/image73.png"/><Relationship Id="rId4" Type="http://schemas.openxmlformats.org/officeDocument/2006/relationships/image" Target="../media/image72.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6.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6.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9.png"/><Relationship Id="rId1" Type="http://schemas.openxmlformats.org/officeDocument/2006/relationships/slideMaster" Target="../slideMasters/slideMaster8.xml"/><Relationship Id="rId4" Type="http://schemas.openxmlformats.org/officeDocument/2006/relationships/image" Target="../media/image4.emf"/></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54.jpeg"/><Relationship Id="rId1" Type="http://schemas.openxmlformats.org/officeDocument/2006/relationships/slideMaster" Target="../slideMasters/slideMaster8.xml"/><Relationship Id="rId4" Type="http://schemas.openxmlformats.org/officeDocument/2006/relationships/image" Target="../media/image85.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Master" Target="../slideMasters/slideMaster8.xml"/><Relationship Id="rId5" Type="http://schemas.openxmlformats.org/officeDocument/2006/relationships/image" Target="../media/image89.jpeg"/><Relationship Id="rId4" Type="http://schemas.openxmlformats.org/officeDocument/2006/relationships/image" Target="../media/image88.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Master" Target="../slideMasters/slideMaster8.xml"/><Relationship Id="rId4" Type="http://schemas.openxmlformats.org/officeDocument/2006/relationships/image" Target="../media/image94.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8.xml"/><Relationship Id="rId5" Type="http://schemas.openxmlformats.org/officeDocument/2006/relationships/image" Target="../media/image98.jpeg"/><Relationship Id="rId4" Type="http://schemas.openxmlformats.org/officeDocument/2006/relationships/image" Target="../media/image97.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Master" Target="../slideMasters/slideMaster8.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8.xml"/><Relationship Id="rId4" Type="http://schemas.openxmlformats.org/officeDocument/2006/relationships/image" Target="../media/image106.jpe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8.xml"/><Relationship Id="rId5" Type="http://schemas.openxmlformats.org/officeDocument/2006/relationships/image" Target="../media/image107.jpeg"/><Relationship Id="rId4" Type="http://schemas.openxmlformats.org/officeDocument/2006/relationships/image" Target="../media/image106.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8.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4.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317012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2847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28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7262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0273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descr="A white background with a blue and pink circle&#10;&#10;Description automatically generated">
            <a:extLst>
              <a:ext uri="{FF2B5EF4-FFF2-40B4-BE49-F238E27FC236}">
                <a16:creationId xmlns:a16="http://schemas.microsoft.com/office/drawing/2014/main" id="{4797C78E-3181-D45E-D348-27C30E7881DB}"/>
              </a:ext>
            </a:extLst>
          </p:cNvPr>
          <p:cNvPicPr>
            <a:picLocks/>
          </p:cNvPicPr>
          <p:nvPr userDrawn="1"/>
        </p:nvPicPr>
        <p:blipFill>
          <a:blip r:embed="rId2"/>
          <a:stretch>
            <a:fillRect/>
          </a:stretch>
        </p:blipFill>
        <p:spPr>
          <a:xfrm>
            <a:off x="0" y="172"/>
            <a:ext cx="12192000" cy="6857657"/>
          </a:xfrm>
          <a:prstGeom prst="rect">
            <a:avLst/>
          </a:prstGeom>
        </p:spPr>
      </p:pic>
      <p:pic>
        <p:nvPicPr>
          <p:cNvPr id="3" name="Picture 2" descr="A white and purple circle with dots&#10;&#10;Description automatically generated">
            <a:extLst>
              <a:ext uri="{FF2B5EF4-FFF2-40B4-BE49-F238E27FC236}">
                <a16:creationId xmlns:a16="http://schemas.microsoft.com/office/drawing/2014/main" id="{F9AAF43D-E09D-CFD3-D56B-0D72D079FE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gradFill>
                  <a:gsLst>
                    <a:gs pos="0">
                      <a:srgbClr val="0078D4"/>
                    </a:gs>
                    <a:gs pos="50000">
                      <a:srgbClr val="C03BC4"/>
                    </a:gs>
                    <a:gs pos="100000">
                      <a:srgbClr val="F4364C"/>
                    </a:gs>
                  </a:gsLst>
                  <a:lin ang="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a:extLst>
              <a:ext uri="{FF2B5EF4-FFF2-40B4-BE49-F238E27FC236}">
                <a16:creationId xmlns:a16="http://schemas.microsoft.com/office/drawing/2014/main" id="{91408F95-2E35-A82D-F94E-F02F53CE234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1" y="554463"/>
            <a:ext cx="1366440" cy="292608"/>
          </a:xfrm>
          <a:prstGeom prst="rect">
            <a:avLst/>
          </a:prstGeom>
        </p:spPr>
      </p:pic>
    </p:spTree>
    <p:extLst>
      <p:ext uri="{BB962C8B-B14F-4D97-AF65-F5344CB8AC3E}">
        <p14:creationId xmlns:p14="http://schemas.microsoft.com/office/powerpoint/2010/main" val="374193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4" name="Picture 3" descr="A white background with a blue and pink circle&#10;&#10;Description automatically generated">
            <a:extLst>
              <a:ext uri="{FF2B5EF4-FFF2-40B4-BE49-F238E27FC236}">
                <a16:creationId xmlns:a16="http://schemas.microsoft.com/office/drawing/2014/main" id="{4797C78E-3181-D45E-D348-27C30E7881DB}"/>
              </a:ext>
            </a:extLst>
          </p:cNvPr>
          <p:cNvPicPr>
            <a:picLocks/>
          </p:cNvPicPr>
          <p:nvPr userDrawn="1"/>
        </p:nvPicPr>
        <p:blipFill>
          <a:blip r:embed="rId2"/>
          <a:stretch>
            <a:fillRect/>
          </a:stretch>
        </p:blipFill>
        <p:spPr>
          <a:xfrm>
            <a:off x="0" y="172"/>
            <a:ext cx="12192000" cy="6857657"/>
          </a:xfrm>
          <a:prstGeom prst="rect">
            <a:avLst/>
          </a:prstGeom>
        </p:spPr>
      </p:pic>
      <p:sp>
        <p:nvSpPr>
          <p:cNvPr id="9" name="Title 1"/>
          <p:cNvSpPr>
            <a:spLocks noGrp="1"/>
          </p:cNvSpPr>
          <p:nvPr>
            <p:ph type="title" hasCustomPrompt="1"/>
          </p:nvPr>
        </p:nvSpPr>
        <p:spPr>
          <a:xfrm>
            <a:off x="584200" y="1620130"/>
            <a:ext cx="4978400" cy="2769989"/>
          </a:xfrm>
          <a:noFill/>
        </p:spPr>
        <p:txBody>
          <a:bodyPr wrap="square" lIns="0" tIns="0" rIns="0" bIns="0" anchor="b" anchorCtr="0">
            <a:spAutoFit/>
          </a:bodyPr>
          <a:lstStyle>
            <a:lvl1pPr algn="l" defTabSz="932742" rtl="0" eaLnBrk="1" latinLnBrk="0" hangingPunct="1">
              <a:lnSpc>
                <a:spcPct val="100000"/>
              </a:lnSpc>
              <a:spcBef>
                <a:spcPct val="0"/>
              </a:spcBef>
              <a:buNone/>
              <a:defRPr lang="en-US" sz="6000" b="0" kern="1200" cap="none" spc="-50" baseline="0" dirty="0">
                <a:ln w="3175">
                  <a:noFill/>
                </a:ln>
                <a:gradFill>
                  <a:gsLst>
                    <a:gs pos="0">
                      <a:srgbClr val="0078D4"/>
                    </a:gs>
                    <a:gs pos="50000">
                      <a:srgbClr val="C03BC4"/>
                    </a:gs>
                    <a:gs pos="100000">
                      <a:srgbClr val="F4364C"/>
                    </a:gs>
                  </a:gsLst>
                  <a:lin ang="0" scaled="1"/>
                </a:gradFill>
                <a:effectLst/>
                <a:latin typeface="+mj-lt"/>
                <a:ea typeface="+mn-ea"/>
                <a:cs typeface="Segoe UI" panose="020B0502040204020203" pitchFamily="34" charset="0"/>
              </a:defRPr>
            </a:lvl1pPr>
          </a:lstStyle>
          <a:p>
            <a:r>
              <a:rPr lang="en-US"/>
              <a:t>Event name or presentation title </a:t>
            </a:r>
          </a:p>
        </p:txBody>
      </p:sp>
      <p:pic>
        <p:nvPicPr>
          <p:cNvPr id="2" name="MS logo gray - EMF" descr="Microsoft logo">
            <a:extLst>
              <a:ext uri="{FF2B5EF4-FFF2-40B4-BE49-F238E27FC236}">
                <a16:creationId xmlns:a16="http://schemas.microsoft.com/office/drawing/2014/main" id="{91408F95-2E35-A82D-F94E-F02F53CE23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54463"/>
            <a:ext cx="1366440" cy="292608"/>
          </a:xfrm>
          <a:prstGeom prst="rect">
            <a:avLst/>
          </a:prstGeom>
        </p:spPr>
      </p:pic>
      <p:sp>
        <p:nvSpPr>
          <p:cNvPr id="5" name="Text Placeholder 4"/>
          <p:cNvSpPr>
            <a:spLocks noGrp="1"/>
          </p:cNvSpPr>
          <p:nvPr>
            <p:ph type="body" sz="quarter" idx="12" hasCustomPrompt="1"/>
          </p:nvPr>
        </p:nvSpPr>
        <p:spPr>
          <a:xfrm>
            <a:off x="584200" y="4969655"/>
            <a:ext cx="49784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18087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 name="Picture 2" descr="A colorful background with circles and circles&#10;&#10;Description automatically generated">
            <a:extLst>
              <a:ext uri="{FF2B5EF4-FFF2-40B4-BE49-F238E27FC236}">
                <a16:creationId xmlns:a16="http://schemas.microsoft.com/office/drawing/2014/main" id="{5DB452A7-CD8C-5BE4-CED8-9523B690B686}"/>
              </a:ext>
            </a:extLst>
          </p:cNvPr>
          <p:cNvPicPr>
            <a:picLocks noChangeAspect="1"/>
          </p:cNvPicPr>
          <p:nvPr userDrawn="1"/>
        </p:nvPicPr>
        <p:blipFill>
          <a:blip r:embed="rId2"/>
          <a:stretch>
            <a:fillRect/>
          </a:stretch>
        </p:blipFill>
        <p:spPr>
          <a:xfrm>
            <a:off x="0" y="171"/>
            <a:ext cx="12192000" cy="6857657"/>
          </a:xfrm>
          <a:prstGeom prst="rect">
            <a:avLst/>
          </a:prstGeom>
        </p:spPr>
      </p:pic>
      <p:sp>
        <p:nvSpPr>
          <p:cNvPr id="9" name="Title 1"/>
          <p:cNvSpPr>
            <a:spLocks noGrp="1"/>
          </p:cNvSpPr>
          <p:nvPr>
            <p:ph type="title" hasCustomPrompt="1"/>
          </p:nvPr>
        </p:nvSpPr>
        <p:spPr>
          <a:xfrm>
            <a:off x="584199" y="1977403"/>
            <a:ext cx="6179457" cy="1846659"/>
          </a:xfrm>
          <a:noFill/>
        </p:spPr>
        <p:txBody>
          <a:bodyPr wrap="square" lIns="0" tIns="0" rIns="0" bIns="0" anchor="b" anchorCtr="0">
            <a:spAutoFit/>
          </a:bodyPr>
          <a:lstStyle>
            <a:lvl1pPr algn="l" defTabSz="932742" rtl="0" eaLnBrk="1" latinLnBrk="0" hangingPunct="1">
              <a:lnSpc>
                <a:spcPct val="100000"/>
              </a:lnSpc>
              <a:spcBef>
                <a:spcPct val="0"/>
              </a:spcBef>
              <a:buNone/>
              <a:defRPr lang="en-US" sz="6000" b="0" kern="1200" cap="none" spc="-50" baseline="0" dirty="0">
                <a:ln w="3175">
                  <a:noFill/>
                </a:ln>
                <a:gradFill>
                  <a:gsLst>
                    <a:gs pos="0">
                      <a:srgbClr val="0078D4"/>
                    </a:gs>
                    <a:gs pos="50000">
                      <a:srgbClr val="C03BC4"/>
                    </a:gs>
                    <a:gs pos="100000">
                      <a:srgbClr val="F4364C"/>
                    </a:gs>
                  </a:gsLst>
                  <a:lin ang="0" scaled="1"/>
                </a:gradFill>
                <a:effectLst/>
                <a:latin typeface="+mj-lt"/>
                <a:ea typeface="+mn-ea"/>
                <a:cs typeface="Segoe UI" panose="020B0502040204020203" pitchFamily="34" charset="0"/>
              </a:defRPr>
            </a:lvl1pPr>
          </a:lstStyle>
          <a:p>
            <a:r>
              <a:rPr lang="en-US"/>
              <a:t>Event name or presentation title </a:t>
            </a:r>
          </a:p>
        </p:txBody>
      </p:sp>
      <p:pic>
        <p:nvPicPr>
          <p:cNvPr id="2" name="MS logo gray - EMF" descr="Microsoft logo">
            <a:extLst>
              <a:ext uri="{FF2B5EF4-FFF2-40B4-BE49-F238E27FC236}">
                <a16:creationId xmlns:a16="http://schemas.microsoft.com/office/drawing/2014/main" id="{91408F95-2E35-A82D-F94E-F02F53CE23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54463"/>
            <a:ext cx="1366440" cy="292608"/>
          </a:xfrm>
          <a:prstGeom prst="rect">
            <a:avLst/>
          </a:prstGeom>
        </p:spPr>
      </p:pic>
      <p:sp>
        <p:nvSpPr>
          <p:cNvPr id="5" name="Text Placeholder 4"/>
          <p:cNvSpPr>
            <a:spLocks noGrp="1"/>
          </p:cNvSpPr>
          <p:nvPr>
            <p:ph type="body" sz="quarter" idx="12" hasCustomPrompt="1"/>
          </p:nvPr>
        </p:nvSpPr>
        <p:spPr>
          <a:xfrm>
            <a:off x="584200" y="4403598"/>
            <a:ext cx="49784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66541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marL="0" algn="l" defTabSz="932742" rtl="0" eaLnBrk="1" latinLnBrk="0" hangingPunct="1">
              <a:lnSpc>
                <a:spcPct val="100000"/>
              </a:lnSpc>
              <a:spcBef>
                <a:spcPct val="0"/>
              </a:spcBef>
              <a:buNone/>
              <a:defRPr lang="en-US" sz="4000" b="0" kern="1200" cap="none" spc="-50" baseline="0" dirty="0">
                <a:ln w="3175">
                  <a:noFill/>
                </a:ln>
                <a:gradFill>
                  <a:gsLst>
                    <a:gs pos="0">
                      <a:srgbClr val="0078D4"/>
                    </a:gs>
                    <a:gs pos="50000">
                      <a:srgbClr val="C03BC4"/>
                    </a:gs>
                    <a:gs pos="100000">
                      <a:srgbClr val="F4364C"/>
                    </a:gs>
                  </a:gsLst>
                  <a:lin ang="0" scaled="1"/>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4" name="MS logo gray - EMF" descr="Microsoft logo">
            <a:extLst>
              <a:ext uri="{FF2B5EF4-FFF2-40B4-BE49-F238E27FC236}">
                <a16:creationId xmlns:a16="http://schemas.microsoft.com/office/drawing/2014/main" id="{94B73FE8-CC17-DD3E-F439-B39E32EBAE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54463"/>
            <a:ext cx="1366440" cy="292608"/>
          </a:xfrm>
          <a:prstGeom prst="rect">
            <a:avLst/>
          </a:prstGeom>
        </p:spPr>
      </p:pic>
    </p:spTree>
    <p:extLst>
      <p:ext uri="{BB962C8B-B14F-4D97-AF65-F5344CB8AC3E}">
        <p14:creationId xmlns:p14="http://schemas.microsoft.com/office/powerpoint/2010/main" val="2179596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02993D-DC4F-756B-AE27-11D5839E5FE2}"/>
              </a:ext>
            </a:extLst>
          </p:cNvPr>
          <p:cNvPicPr>
            <a:picLocks noChangeAspect="1"/>
          </p:cNvPicPr>
          <p:nvPr userDrawn="1"/>
        </p:nvPicPr>
        <p:blipFill>
          <a:blip r:embed="rId2"/>
          <a:stretch>
            <a:fillRect/>
          </a:stretch>
        </p:blipFill>
        <p:spPr>
          <a:xfrm>
            <a:off x="0" y="171"/>
            <a:ext cx="12192000" cy="6857657"/>
          </a:xfrm>
          <a:prstGeom prst="rect">
            <a:avLst/>
          </a:prstGeom>
        </p:spPr>
      </p:pic>
      <p:grpSp>
        <p:nvGrpSpPr>
          <p:cNvPr id="4" name="Group 3">
            <a:extLst>
              <a:ext uri="{FF2B5EF4-FFF2-40B4-BE49-F238E27FC236}">
                <a16:creationId xmlns:a16="http://schemas.microsoft.com/office/drawing/2014/main" id="{4341EA3B-ED3C-DD7D-D7BF-607D300263AE}"/>
              </a:ext>
            </a:extLst>
          </p:cNvPr>
          <p:cNvGrpSpPr/>
          <p:nvPr userDrawn="1"/>
        </p:nvGrpSpPr>
        <p:grpSpPr>
          <a:xfrm>
            <a:off x="304800" y="296862"/>
            <a:ext cx="3530600" cy="6264276"/>
            <a:chOff x="368300" y="294481"/>
            <a:chExt cx="3467100" cy="6269038"/>
          </a:xfrm>
        </p:grpSpPr>
        <p:sp>
          <p:nvSpPr>
            <p:cNvPr id="15" name="Rectangle: Rounded Corners 3">
              <a:extLst>
                <a:ext uri="{FF2B5EF4-FFF2-40B4-BE49-F238E27FC236}">
                  <a16:creationId xmlns:a16="http://schemas.microsoft.com/office/drawing/2014/main" id="{A49B9F2A-96D0-E319-F9B4-8DE93E067F0C}"/>
                </a:ext>
              </a:extLst>
            </p:cNvPr>
            <p:cNvSpPr/>
            <p:nvPr/>
          </p:nvSpPr>
          <p:spPr bwMode="auto">
            <a:xfrm>
              <a:off x="368300" y="294481"/>
              <a:ext cx="3467100" cy="6269038"/>
            </a:xfrm>
            <a:prstGeom prst="roundRect">
              <a:avLst>
                <a:gd name="adj" fmla="val 4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6" name="Rectangle: Rounded Corners 4">
              <a:extLst>
                <a:ext uri="{FF2B5EF4-FFF2-40B4-BE49-F238E27FC236}">
                  <a16:creationId xmlns:a16="http://schemas.microsoft.com/office/drawing/2014/main" id="{CB31240A-A5FC-BBDC-DA46-00437A11097F}"/>
                </a:ext>
              </a:extLst>
            </p:cNvPr>
            <p:cNvSpPr/>
            <p:nvPr/>
          </p:nvSpPr>
          <p:spPr bwMode="auto">
            <a:xfrm>
              <a:off x="368300" y="294481"/>
              <a:ext cx="3467100" cy="6269038"/>
            </a:xfrm>
            <a:prstGeom prst="roundRect">
              <a:avLst>
                <a:gd name="adj" fmla="val 4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3152001"/>
            <a:ext cx="2967736" cy="553998"/>
          </a:xfrm>
        </p:spPr>
        <p:txBody>
          <a:bodyPr wrap="square" anchor="b">
            <a:spAutoFit/>
          </a:bodyPr>
          <a:lstStyle>
            <a:lvl1pPr marL="0" algn="l" defTabSz="932742" rtl="0" eaLnBrk="1" latinLnBrk="0" hangingPunct="1">
              <a:lnSpc>
                <a:spcPct val="100000"/>
              </a:lnSpc>
              <a:spcBef>
                <a:spcPts val="120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Agenda</a:t>
            </a:r>
          </a:p>
        </p:txBody>
      </p:sp>
      <p:grpSp>
        <p:nvGrpSpPr>
          <p:cNvPr id="21" name="Group 20">
            <a:extLst>
              <a:ext uri="{FF2B5EF4-FFF2-40B4-BE49-F238E27FC236}">
                <a16:creationId xmlns:a16="http://schemas.microsoft.com/office/drawing/2014/main" id="{5AB8868E-D820-8FD0-8F21-3E5D76A763EC}"/>
              </a:ext>
            </a:extLst>
          </p:cNvPr>
          <p:cNvGrpSpPr/>
          <p:nvPr userDrawn="1"/>
        </p:nvGrpSpPr>
        <p:grpSpPr>
          <a:xfrm>
            <a:off x="588264" y="1873097"/>
            <a:ext cx="814744" cy="814740"/>
            <a:chOff x="1937017" y="2512190"/>
            <a:chExt cx="1466850" cy="1466850"/>
          </a:xfrm>
        </p:grpSpPr>
        <p:sp>
          <p:nvSpPr>
            <p:cNvPr id="25" name="Rectangle: Rounded Corners 16">
              <a:extLst>
                <a:ext uri="{FF2B5EF4-FFF2-40B4-BE49-F238E27FC236}">
                  <a16:creationId xmlns:a16="http://schemas.microsoft.com/office/drawing/2014/main" id="{2AA11982-4730-4F0D-DFA3-AFF8204307F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ectangle: Rounded Corners 17">
              <a:extLst>
                <a:ext uri="{FF2B5EF4-FFF2-40B4-BE49-F238E27FC236}">
                  <a16:creationId xmlns:a16="http://schemas.microsoft.com/office/drawing/2014/main" id="{EC702585-1A15-F5CB-3B82-1855F483DC08}"/>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0" name="Rectangle: Rounded Corners 29">
            <a:extLst>
              <a:ext uri="{FF2B5EF4-FFF2-40B4-BE49-F238E27FC236}">
                <a16:creationId xmlns:a16="http://schemas.microsoft.com/office/drawing/2014/main" id="{913C12B5-17FE-67B3-DBD3-9AF1C2B8C85B}"/>
              </a:ext>
              <a:ext uri="{C183D7F6-B498-43B3-948B-1728B52AA6E4}">
                <adec:decorative xmlns:adec="http://schemas.microsoft.com/office/drawing/2017/decorative" val="1"/>
              </a:ext>
            </a:extLst>
          </p:cNvPr>
          <p:cNvSpPr>
            <a:spLocks/>
          </p:cNvSpPr>
          <p:nvPr userDrawn="1"/>
        </p:nvSpPr>
        <p:spPr bwMode="auto">
          <a:xfrm>
            <a:off x="4065588" y="587377"/>
            <a:ext cx="7541194" cy="4811342"/>
          </a:xfrm>
          <a:prstGeom prst="roundRect">
            <a:avLst>
              <a:gd name="adj" fmla="val 2124"/>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Segoe Sans Text"/>
              <a:cs typeface="Segoe UI" pitchFamily="34" charset="0"/>
            </a:endParaRPr>
          </a:p>
        </p:txBody>
      </p:sp>
      <p:sp>
        <p:nvSpPr>
          <p:cNvPr id="31" name="Oval 65">
            <a:extLst>
              <a:ext uri="{FF2B5EF4-FFF2-40B4-BE49-F238E27FC236}">
                <a16:creationId xmlns:a16="http://schemas.microsoft.com/office/drawing/2014/main" id="{100DA98D-242F-3BF3-C1BD-1640D078BF53}"/>
              </a:ext>
            </a:extLst>
          </p:cNvPr>
          <p:cNvSpPr/>
          <p:nvPr userDrawn="1"/>
        </p:nvSpPr>
        <p:spPr bwMode="auto">
          <a:xfrm>
            <a:off x="4162541" y="700314"/>
            <a:ext cx="7347288" cy="983322"/>
          </a:xfrm>
          <a:prstGeom prst="roundRect">
            <a:avLst>
              <a:gd name="adj" fmla="val 894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35" name="Oval 65">
            <a:extLst>
              <a:ext uri="{FF2B5EF4-FFF2-40B4-BE49-F238E27FC236}">
                <a16:creationId xmlns:a16="http://schemas.microsoft.com/office/drawing/2014/main" id="{EC5E6CB4-13CC-DCF2-6A93-4B97FC291254}"/>
              </a:ext>
            </a:extLst>
          </p:cNvPr>
          <p:cNvSpPr/>
          <p:nvPr userDrawn="1"/>
        </p:nvSpPr>
        <p:spPr bwMode="auto">
          <a:xfrm>
            <a:off x="4162541" y="1818826"/>
            <a:ext cx="7347288" cy="983322"/>
          </a:xfrm>
          <a:prstGeom prst="roundRect">
            <a:avLst>
              <a:gd name="adj" fmla="val 894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36" name="Oval 65">
            <a:extLst>
              <a:ext uri="{FF2B5EF4-FFF2-40B4-BE49-F238E27FC236}">
                <a16:creationId xmlns:a16="http://schemas.microsoft.com/office/drawing/2014/main" id="{82E7867A-FD90-E266-165F-89B0BEF9CBDD}"/>
              </a:ext>
            </a:extLst>
          </p:cNvPr>
          <p:cNvSpPr/>
          <p:nvPr userDrawn="1"/>
        </p:nvSpPr>
        <p:spPr bwMode="auto">
          <a:xfrm>
            <a:off x="4162541" y="2937339"/>
            <a:ext cx="7347288" cy="983322"/>
          </a:xfrm>
          <a:prstGeom prst="roundRect">
            <a:avLst>
              <a:gd name="adj" fmla="val 894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41" name="Oval 65">
            <a:extLst>
              <a:ext uri="{FF2B5EF4-FFF2-40B4-BE49-F238E27FC236}">
                <a16:creationId xmlns:a16="http://schemas.microsoft.com/office/drawing/2014/main" id="{7DF46504-5322-E000-055A-D16F2C23AAE1}"/>
              </a:ext>
            </a:extLst>
          </p:cNvPr>
          <p:cNvSpPr/>
          <p:nvPr userDrawn="1"/>
        </p:nvSpPr>
        <p:spPr bwMode="auto">
          <a:xfrm>
            <a:off x="4162541" y="4055851"/>
            <a:ext cx="7347288" cy="983322"/>
          </a:xfrm>
          <a:prstGeom prst="roundRect">
            <a:avLst>
              <a:gd name="adj" fmla="val 894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grpSp>
        <p:nvGrpSpPr>
          <p:cNvPr id="43" name="Group 42">
            <a:extLst>
              <a:ext uri="{FF2B5EF4-FFF2-40B4-BE49-F238E27FC236}">
                <a16:creationId xmlns:a16="http://schemas.microsoft.com/office/drawing/2014/main" id="{CE468A23-E710-933E-4B04-0ADA58B5CEBA}"/>
              </a:ext>
            </a:extLst>
          </p:cNvPr>
          <p:cNvGrpSpPr/>
          <p:nvPr userDrawn="1"/>
        </p:nvGrpSpPr>
        <p:grpSpPr>
          <a:xfrm>
            <a:off x="4323234" y="850901"/>
            <a:ext cx="682154" cy="682148"/>
            <a:chOff x="1937017" y="2512190"/>
            <a:chExt cx="1466850" cy="1466850"/>
          </a:xfrm>
        </p:grpSpPr>
        <p:sp>
          <p:nvSpPr>
            <p:cNvPr id="55" name="Rectangle: Rounded Corners 16">
              <a:extLst>
                <a:ext uri="{FF2B5EF4-FFF2-40B4-BE49-F238E27FC236}">
                  <a16:creationId xmlns:a16="http://schemas.microsoft.com/office/drawing/2014/main" id="{3F3272AC-68EF-7E2A-5835-A798447E4650}"/>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Rectangle: Rounded Corners 17">
              <a:extLst>
                <a:ext uri="{FF2B5EF4-FFF2-40B4-BE49-F238E27FC236}">
                  <a16:creationId xmlns:a16="http://schemas.microsoft.com/office/drawing/2014/main" id="{31ADD631-7800-57AB-7E14-A03FE991DAE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4" name="Text Placeholder 43">
            <a:extLst>
              <a:ext uri="{FF2B5EF4-FFF2-40B4-BE49-F238E27FC236}">
                <a16:creationId xmlns:a16="http://schemas.microsoft.com/office/drawing/2014/main" id="{3943A378-AC09-DD08-3A50-4E44D5A309B8}"/>
              </a:ext>
            </a:extLst>
          </p:cNvPr>
          <p:cNvSpPr>
            <a:spLocks noGrp="1"/>
          </p:cNvSpPr>
          <p:nvPr userDrawn="1">
            <p:ph type="body" sz="quarter" idx="10" hasCustomPrompt="1"/>
          </p:nvPr>
        </p:nvSpPr>
        <p:spPr>
          <a:xfrm>
            <a:off x="5166081" y="1068864"/>
            <a:ext cx="6244869" cy="246221"/>
          </a:xfrm>
        </p:spPr>
        <p:txBody>
          <a:bodyPr lIns="0" tIns="0" rIns="0" bIns="0" anchor="ctr"/>
          <a:lstStyle>
            <a:lvl1pPr marL="0" indent="0">
              <a:buNone/>
              <a:defRPr sz="1600">
                <a:solidFill>
                  <a:schemeClr val="tx2"/>
                </a:solidFill>
                <a:latin typeface="+mj-lt"/>
              </a:defRPr>
            </a:lvl1pPr>
          </a:lstStyle>
          <a:p>
            <a:pPr lvl="0"/>
            <a:r>
              <a:rPr lang="en-US"/>
              <a:t>Lorem ipsum dolor sit </a:t>
            </a:r>
            <a:r>
              <a:rPr lang="en-US" err="1"/>
              <a:t>amet</a:t>
            </a:r>
            <a:endParaRPr lang="en-US"/>
          </a:p>
        </p:txBody>
      </p:sp>
      <p:grpSp>
        <p:nvGrpSpPr>
          <p:cNvPr id="58" name="Group 57">
            <a:extLst>
              <a:ext uri="{FF2B5EF4-FFF2-40B4-BE49-F238E27FC236}">
                <a16:creationId xmlns:a16="http://schemas.microsoft.com/office/drawing/2014/main" id="{95B8B10D-8950-8224-EC11-9CEA95261B68}"/>
              </a:ext>
            </a:extLst>
          </p:cNvPr>
          <p:cNvGrpSpPr/>
          <p:nvPr userDrawn="1"/>
        </p:nvGrpSpPr>
        <p:grpSpPr>
          <a:xfrm>
            <a:off x="4323234" y="1969413"/>
            <a:ext cx="682154" cy="682148"/>
            <a:chOff x="1937017" y="2512190"/>
            <a:chExt cx="1466850" cy="1466850"/>
          </a:xfrm>
        </p:grpSpPr>
        <p:sp>
          <p:nvSpPr>
            <p:cNvPr id="59" name="Rectangle: Rounded Corners 16">
              <a:extLst>
                <a:ext uri="{FF2B5EF4-FFF2-40B4-BE49-F238E27FC236}">
                  <a16:creationId xmlns:a16="http://schemas.microsoft.com/office/drawing/2014/main" id="{1311C47C-3BE2-B31F-50EE-75F0CE19185D}"/>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Rectangle: Rounded Corners 17">
              <a:extLst>
                <a:ext uri="{FF2B5EF4-FFF2-40B4-BE49-F238E27FC236}">
                  <a16:creationId xmlns:a16="http://schemas.microsoft.com/office/drawing/2014/main" id="{44593B9C-3F4B-6D3F-3537-5F1B2CA8BFF8}"/>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Text Placeholder 43">
            <a:extLst>
              <a:ext uri="{FF2B5EF4-FFF2-40B4-BE49-F238E27FC236}">
                <a16:creationId xmlns:a16="http://schemas.microsoft.com/office/drawing/2014/main" id="{D4168B79-8037-149C-D2A3-4DBBBC58E364}"/>
              </a:ext>
            </a:extLst>
          </p:cNvPr>
          <p:cNvSpPr>
            <a:spLocks noGrp="1"/>
          </p:cNvSpPr>
          <p:nvPr userDrawn="1">
            <p:ph type="body" sz="quarter" idx="11" hasCustomPrompt="1"/>
          </p:nvPr>
        </p:nvSpPr>
        <p:spPr>
          <a:xfrm>
            <a:off x="5166081" y="2187376"/>
            <a:ext cx="6244869" cy="246221"/>
          </a:xfrm>
        </p:spPr>
        <p:txBody>
          <a:bodyPr lIns="0" tIns="0" rIns="0" bIns="0" anchor="ctr"/>
          <a:lstStyle>
            <a:lvl1pPr marL="0" indent="0">
              <a:buNone/>
              <a:defRPr sz="1600">
                <a:solidFill>
                  <a:schemeClr val="tx2"/>
                </a:solidFill>
                <a:latin typeface="+mj-lt"/>
              </a:defRPr>
            </a:lvl1pPr>
          </a:lstStyle>
          <a:p>
            <a:pPr lvl="0"/>
            <a:r>
              <a:rPr lang="en-US"/>
              <a:t>Lorem ipsum dolor sit </a:t>
            </a:r>
            <a:r>
              <a:rPr lang="en-US" err="1"/>
              <a:t>amet</a:t>
            </a:r>
            <a:endParaRPr lang="en-US"/>
          </a:p>
        </p:txBody>
      </p:sp>
      <p:grpSp>
        <p:nvGrpSpPr>
          <p:cNvPr id="62" name="Group 61">
            <a:extLst>
              <a:ext uri="{FF2B5EF4-FFF2-40B4-BE49-F238E27FC236}">
                <a16:creationId xmlns:a16="http://schemas.microsoft.com/office/drawing/2014/main" id="{94FBAF5F-960A-46EA-E154-ADB6386D3CCB}"/>
              </a:ext>
            </a:extLst>
          </p:cNvPr>
          <p:cNvGrpSpPr/>
          <p:nvPr userDrawn="1"/>
        </p:nvGrpSpPr>
        <p:grpSpPr>
          <a:xfrm>
            <a:off x="4323234" y="3087926"/>
            <a:ext cx="682154" cy="682148"/>
            <a:chOff x="1937017" y="2512190"/>
            <a:chExt cx="1466850" cy="1466850"/>
          </a:xfrm>
        </p:grpSpPr>
        <p:sp>
          <p:nvSpPr>
            <p:cNvPr id="63" name="Rectangle: Rounded Corners 16">
              <a:extLst>
                <a:ext uri="{FF2B5EF4-FFF2-40B4-BE49-F238E27FC236}">
                  <a16:creationId xmlns:a16="http://schemas.microsoft.com/office/drawing/2014/main" id="{B0FDC066-852F-F21D-7751-99BC405F3311}"/>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ectangle: Rounded Corners 17">
              <a:extLst>
                <a:ext uri="{FF2B5EF4-FFF2-40B4-BE49-F238E27FC236}">
                  <a16:creationId xmlns:a16="http://schemas.microsoft.com/office/drawing/2014/main" id="{7AFB625B-15E5-FCA3-FE4D-D083CD5CD362}"/>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6" name="Text Placeholder 43">
            <a:extLst>
              <a:ext uri="{FF2B5EF4-FFF2-40B4-BE49-F238E27FC236}">
                <a16:creationId xmlns:a16="http://schemas.microsoft.com/office/drawing/2014/main" id="{60397D38-3DA5-9DF5-A943-5A4A0AFDF42D}"/>
              </a:ext>
            </a:extLst>
          </p:cNvPr>
          <p:cNvSpPr>
            <a:spLocks noGrp="1"/>
          </p:cNvSpPr>
          <p:nvPr userDrawn="1">
            <p:ph type="body" sz="quarter" idx="12" hasCustomPrompt="1"/>
          </p:nvPr>
        </p:nvSpPr>
        <p:spPr>
          <a:xfrm>
            <a:off x="5166081" y="3305889"/>
            <a:ext cx="6244869" cy="246221"/>
          </a:xfrm>
        </p:spPr>
        <p:txBody>
          <a:bodyPr lIns="0" tIns="0" rIns="0" bIns="0" anchor="ctr"/>
          <a:lstStyle>
            <a:lvl1pPr marL="0" indent="0">
              <a:buNone/>
              <a:defRPr sz="1600">
                <a:solidFill>
                  <a:schemeClr val="tx2"/>
                </a:solidFill>
                <a:latin typeface="+mj-lt"/>
              </a:defRPr>
            </a:lvl1pPr>
          </a:lstStyle>
          <a:p>
            <a:pPr lvl="0"/>
            <a:r>
              <a:rPr lang="en-US"/>
              <a:t>Lorem ipsum dolor sit </a:t>
            </a:r>
            <a:r>
              <a:rPr lang="en-US" err="1"/>
              <a:t>amet</a:t>
            </a:r>
            <a:endParaRPr lang="en-US"/>
          </a:p>
        </p:txBody>
      </p:sp>
      <p:grpSp>
        <p:nvGrpSpPr>
          <p:cNvPr id="66" name="Group 65">
            <a:extLst>
              <a:ext uri="{FF2B5EF4-FFF2-40B4-BE49-F238E27FC236}">
                <a16:creationId xmlns:a16="http://schemas.microsoft.com/office/drawing/2014/main" id="{9E4C97CC-1DFC-31B6-DE6F-2E958FAC2615}"/>
              </a:ext>
            </a:extLst>
          </p:cNvPr>
          <p:cNvGrpSpPr/>
          <p:nvPr userDrawn="1"/>
        </p:nvGrpSpPr>
        <p:grpSpPr>
          <a:xfrm>
            <a:off x="4323234" y="4206438"/>
            <a:ext cx="682154" cy="682148"/>
            <a:chOff x="1937017" y="2512190"/>
            <a:chExt cx="1466850" cy="1466850"/>
          </a:xfrm>
        </p:grpSpPr>
        <p:sp>
          <p:nvSpPr>
            <p:cNvPr id="67" name="Rectangle: Rounded Corners 16">
              <a:extLst>
                <a:ext uri="{FF2B5EF4-FFF2-40B4-BE49-F238E27FC236}">
                  <a16:creationId xmlns:a16="http://schemas.microsoft.com/office/drawing/2014/main" id="{C66FF939-3010-4D58-E864-2E28FD1F4D1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ectangle: Rounded Corners 17">
              <a:extLst>
                <a:ext uri="{FF2B5EF4-FFF2-40B4-BE49-F238E27FC236}">
                  <a16:creationId xmlns:a16="http://schemas.microsoft.com/office/drawing/2014/main" id="{B50CB0CB-ACC2-E434-7F3B-B3D10C9E2A28}"/>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Text Placeholder 43">
            <a:extLst>
              <a:ext uri="{FF2B5EF4-FFF2-40B4-BE49-F238E27FC236}">
                <a16:creationId xmlns:a16="http://schemas.microsoft.com/office/drawing/2014/main" id="{3CED3F30-C8EE-5550-0DFD-9187934FEC9C}"/>
              </a:ext>
            </a:extLst>
          </p:cNvPr>
          <p:cNvSpPr>
            <a:spLocks noGrp="1"/>
          </p:cNvSpPr>
          <p:nvPr userDrawn="1">
            <p:ph type="body" sz="quarter" idx="13" hasCustomPrompt="1"/>
          </p:nvPr>
        </p:nvSpPr>
        <p:spPr>
          <a:xfrm>
            <a:off x="5166081" y="4424401"/>
            <a:ext cx="6244869" cy="246221"/>
          </a:xfrm>
        </p:spPr>
        <p:txBody>
          <a:bodyPr lIns="0" tIns="0" rIns="0" bIns="0" anchor="ctr"/>
          <a:lstStyle>
            <a:lvl1pPr marL="0" indent="0">
              <a:buNone/>
              <a:defRPr sz="1600">
                <a:solidFill>
                  <a:schemeClr val="tx2"/>
                </a:solidFill>
                <a:latin typeface="+mj-lt"/>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4153142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6810145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 bullet point Vertica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388448-4571-1903-812A-9CB620B1A6D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Rectangle: Rounded Corners 2">
            <a:extLst>
              <a:ext uri="{FF2B5EF4-FFF2-40B4-BE49-F238E27FC236}">
                <a16:creationId xmlns:a16="http://schemas.microsoft.com/office/drawing/2014/main" id="{38DE40CD-3B07-6249-74A9-A5552BCC94BC}"/>
              </a:ext>
            </a:extLst>
          </p:cNvPr>
          <p:cNvSpPr>
            <a:spLocks/>
          </p:cNvSpPr>
          <p:nvPr userDrawn="1"/>
        </p:nvSpPr>
        <p:spPr bwMode="auto">
          <a:xfrm>
            <a:off x="588262" y="2034987"/>
            <a:ext cx="11032237" cy="4234051"/>
          </a:xfrm>
          <a:prstGeom prst="roundRect">
            <a:avLst>
              <a:gd name="adj" fmla="val 2321"/>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 name="Group 3">
            <a:extLst>
              <a:ext uri="{FF2B5EF4-FFF2-40B4-BE49-F238E27FC236}">
                <a16:creationId xmlns:a16="http://schemas.microsoft.com/office/drawing/2014/main" id="{09A060C5-DADB-1612-988D-7FD1FBC0E781}"/>
              </a:ext>
            </a:extLst>
          </p:cNvPr>
          <p:cNvGrpSpPr/>
          <p:nvPr userDrawn="1"/>
        </p:nvGrpSpPr>
        <p:grpSpPr>
          <a:xfrm>
            <a:off x="2156944" y="1230664"/>
            <a:ext cx="648616" cy="648614"/>
            <a:chOff x="1937017" y="2512190"/>
            <a:chExt cx="1466850" cy="1466850"/>
          </a:xfrm>
        </p:grpSpPr>
        <p:sp>
          <p:nvSpPr>
            <p:cNvPr id="8" name="Rectangle: Rounded Corners 16">
              <a:extLst>
                <a:ext uri="{FF2B5EF4-FFF2-40B4-BE49-F238E27FC236}">
                  <a16:creationId xmlns:a16="http://schemas.microsoft.com/office/drawing/2014/main" id="{2E10614A-6E60-D6FF-1FE8-F1C958944CD4}"/>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Rounded Corners 17">
              <a:extLst>
                <a:ext uri="{FF2B5EF4-FFF2-40B4-BE49-F238E27FC236}">
                  <a16:creationId xmlns:a16="http://schemas.microsoft.com/office/drawing/2014/main" id="{F69D98E7-9876-96A4-5A18-B9D31560A17C}"/>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C2D38FE-E3A9-BE1A-864D-FDB2F251BC3F}"/>
              </a:ext>
            </a:extLst>
          </p:cNvPr>
          <p:cNvGrpSpPr>
            <a:grpSpLocks/>
          </p:cNvGrpSpPr>
          <p:nvPr userDrawn="1"/>
        </p:nvGrpSpPr>
        <p:grpSpPr>
          <a:xfrm>
            <a:off x="5780073" y="1230664"/>
            <a:ext cx="648616" cy="648614"/>
            <a:chOff x="1937017" y="2512190"/>
            <a:chExt cx="1466850" cy="1466850"/>
          </a:xfrm>
        </p:grpSpPr>
        <p:sp>
          <p:nvSpPr>
            <p:cNvPr id="12" name="Rectangle: Rounded Corners 16">
              <a:extLst>
                <a:ext uri="{FF2B5EF4-FFF2-40B4-BE49-F238E27FC236}">
                  <a16:creationId xmlns:a16="http://schemas.microsoft.com/office/drawing/2014/main" id="{FBE6CA8B-2E85-88C4-9064-B51BB09C6DD1}"/>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Rounded Corners 17">
              <a:extLst>
                <a:ext uri="{FF2B5EF4-FFF2-40B4-BE49-F238E27FC236}">
                  <a16:creationId xmlns:a16="http://schemas.microsoft.com/office/drawing/2014/main" id="{A76C46A9-8556-D0FE-B5F3-CD8AB004F7AD}"/>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263E2131-A869-C235-F245-57CD1F60FD1E}"/>
              </a:ext>
            </a:extLst>
          </p:cNvPr>
          <p:cNvGrpSpPr>
            <a:grpSpLocks/>
          </p:cNvGrpSpPr>
          <p:nvPr userDrawn="1"/>
        </p:nvGrpSpPr>
        <p:grpSpPr>
          <a:xfrm>
            <a:off x="9403201" y="1230664"/>
            <a:ext cx="648616" cy="648614"/>
            <a:chOff x="1937017" y="2512190"/>
            <a:chExt cx="1466850" cy="1466850"/>
          </a:xfrm>
        </p:grpSpPr>
        <p:sp>
          <p:nvSpPr>
            <p:cNvPr id="16" name="Rectangle: Rounded Corners 16">
              <a:extLst>
                <a:ext uri="{FF2B5EF4-FFF2-40B4-BE49-F238E27FC236}">
                  <a16:creationId xmlns:a16="http://schemas.microsoft.com/office/drawing/2014/main" id="{17A52610-1F71-02D5-96BB-08AB1DA89EAD}"/>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ectangle: Rounded Corners 17">
              <a:extLst>
                <a:ext uri="{FF2B5EF4-FFF2-40B4-BE49-F238E27FC236}">
                  <a16:creationId xmlns:a16="http://schemas.microsoft.com/office/drawing/2014/main" id="{B56E398F-294A-2A12-6D01-B521383E2607}"/>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3EF90F80-12EC-7549-A4BF-A9DBBCC6F85E}"/>
              </a:ext>
            </a:extLst>
          </p:cNvPr>
          <p:cNvGrpSpPr/>
          <p:nvPr userDrawn="1"/>
        </p:nvGrpSpPr>
        <p:grpSpPr>
          <a:xfrm>
            <a:off x="743476" y="2695575"/>
            <a:ext cx="3475552" cy="3413126"/>
            <a:chOff x="743476" y="2828549"/>
            <a:chExt cx="3475552" cy="3280152"/>
          </a:xfrm>
        </p:grpSpPr>
        <p:sp>
          <p:nvSpPr>
            <p:cNvPr id="24" name="Rectangle: Rounded Corners 16">
              <a:extLst>
                <a:ext uri="{FF2B5EF4-FFF2-40B4-BE49-F238E27FC236}">
                  <a16:creationId xmlns:a16="http://schemas.microsoft.com/office/drawing/2014/main" id="{98A1F37A-31AD-4B79-4621-54D94FD993A0}"/>
                </a:ext>
              </a:extLst>
            </p:cNvPr>
            <p:cNvSpPr/>
            <p:nvPr/>
          </p:nvSpPr>
          <p:spPr bwMode="auto">
            <a:xfrm>
              <a:off x="743476" y="2828549"/>
              <a:ext cx="3475552" cy="3280152"/>
            </a:xfrm>
            <a:prstGeom prst="roundRect">
              <a:avLst>
                <a:gd name="adj" fmla="val 32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ectangle: Rounded Corners 17">
              <a:extLst>
                <a:ext uri="{FF2B5EF4-FFF2-40B4-BE49-F238E27FC236}">
                  <a16:creationId xmlns:a16="http://schemas.microsoft.com/office/drawing/2014/main" id="{473A7BE3-E62D-9235-22E9-76B27F6FA81B}"/>
                </a:ext>
              </a:extLst>
            </p:cNvPr>
            <p:cNvSpPr/>
            <p:nvPr/>
          </p:nvSpPr>
          <p:spPr bwMode="auto">
            <a:xfrm>
              <a:off x="743476" y="2828549"/>
              <a:ext cx="3475552" cy="3280152"/>
            </a:xfrm>
            <a:prstGeom prst="roundRect">
              <a:avLst>
                <a:gd name="adj" fmla="val 32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5469CA50-EB62-CBA6-FE65-6D1606F774FA}"/>
              </a:ext>
            </a:extLst>
          </p:cNvPr>
          <p:cNvGrpSpPr/>
          <p:nvPr userDrawn="1"/>
        </p:nvGrpSpPr>
        <p:grpSpPr>
          <a:xfrm>
            <a:off x="4366605" y="2695575"/>
            <a:ext cx="3475552" cy="3413126"/>
            <a:chOff x="4366605" y="2828549"/>
            <a:chExt cx="3475552" cy="3280152"/>
          </a:xfrm>
        </p:grpSpPr>
        <p:sp>
          <p:nvSpPr>
            <p:cNvPr id="39" name="Rectangle: Rounded Corners 16">
              <a:extLst>
                <a:ext uri="{FF2B5EF4-FFF2-40B4-BE49-F238E27FC236}">
                  <a16:creationId xmlns:a16="http://schemas.microsoft.com/office/drawing/2014/main" id="{C70B4B6A-9505-C077-DEEF-A506F78D83A7}"/>
                </a:ext>
              </a:extLst>
            </p:cNvPr>
            <p:cNvSpPr/>
            <p:nvPr/>
          </p:nvSpPr>
          <p:spPr bwMode="auto">
            <a:xfrm>
              <a:off x="4366605" y="2828549"/>
              <a:ext cx="3475552" cy="3280152"/>
            </a:xfrm>
            <a:prstGeom prst="roundRect">
              <a:avLst>
                <a:gd name="adj" fmla="val 32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Rectangle: Rounded Corners 17">
              <a:extLst>
                <a:ext uri="{FF2B5EF4-FFF2-40B4-BE49-F238E27FC236}">
                  <a16:creationId xmlns:a16="http://schemas.microsoft.com/office/drawing/2014/main" id="{0636295A-6F6E-1D33-CB35-9FDB9E8277C0}"/>
                </a:ext>
              </a:extLst>
            </p:cNvPr>
            <p:cNvSpPr/>
            <p:nvPr/>
          </p:nvSpPr>
          <p:spPr bwMode="auto">
            <a:xfrm>
              <a:off x="4366605" y="2828549"/>
              <a:ext cx="3475552" cy="3280152"/>
            </a:xfrm>
            <a:prstGeom prst="roundRect">
              <a:avLst>
                <a:gd name="adj" fmla="val 32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8A8A052E-3859-0BD5-5B5F-B12745F7D2B1}"/>
              </a:ext>
            </a:extLst>
          </p:cNvPr>
          <p:cNvGrpSpPr/>
          <p:nvPr userDrawn="1"/>
        </p:nvGrpSpPr>
        <p:grpSpPr>
          <a:xfrm>
            <a:off x="7989734" y="2695575"/>
            <a:ext cx="3475552" cy="3413126"/>
            <a:chOff x="7989734" y="2828549"/>
            <a:chExt cx="3475552" cy="3280152"/>
          </a:xfrm>
        </p:grpSpPr>
        <p:sp>
          <p:nvSpPr>
            <p:cNvPr id="42" name="Rectangle: Rounded Corners 16">
              <a:extLst>
                <a:ext uri="{FF2B5EF4-FFF2-40B4-BE49-F238E27FC236}">
                  <a16:creationId xmlns:a16="http://schemas.microsoft.com/office/drawing/2014/main" id="{117E838E-5FA0-9D17-31F5-72CB88A33819}"/>
                </a:ext>
              </a:extLst>
            </p:cNvPr>
            <p:cNvSpPr/>
            <p:nvPr/>
          </p:nvSpPr>
          <p:spPr bwMode="auto">
            <a:xfrm>
              <a:off x="7989734" y="2828549"/>
              <a:ext cx="3475552" cy="3280152"/>
            </a:xfrm>
            <a:prstGeom prst="roundRect">
              <a:avLst>
                <a:gd name="adj" fmla="val 32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Rectangle: Rounded Corners 17">
              <a:extLst>
                <a:ext uri="{FF2B5EF4-FFF2-40B4-BE49-F238E27FC236}">
                  <a16:creationId xmlns:a16="http://schemas.microsoft.com/office/drawing/2014/main" id="{402BA9A4-2104-C1E9-03B2-3B224438CE5E}"/>
                </a:ext>
              </a:extLst>
            </p:cNvPr>
            <p:cNvSpPr/>
            <p:nvPr/>
          </p:nvSpPr>
          <p:spPr bwMode="auto">
            <a:xfrm>
              <a:off x="7989734" y="2828549"/>
              <a:ext cx="3475552" cy="3280152"/>
            </a:xfrm>
            <a:prstGeom prst="roundRect">
              <a:avLst>
                <a:gd name="adj" fmla="val 32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6" name="Text Placeholder 32">
            <a:extLst>
              <a:ext uri="{FF2B5EF4-FFF2-40B4-BE49-F238E27FC236}">
                <a16:creationId xmlns:a16="http://schemas.microsoft.com/office/drawing/2014/main" id="{1A302C41-C255-FF4D-0538-7E703AF7B4F7}"/>
              </a:ext>
            </a:extLst>
          </p:cNvPr>
          <p:cNvSpPr>
            <a:spLocks noGrp="1"/>
          </p:cNvSpPr>
          <p:nvPr userDrawn="1">
            <p:ph type="body" sz="quarter" idx="23" hasCustomPrompt="1"/>
          </p:nvPr>
        </p:nvSpPr>
        <p:spPr>
          <a:xfrm>
            <a:off x="869695" y="2847137"/>
            <a:ext cx="3223114" cy="923330"/>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7" name="Text Placeholder 32">
            <a:extLst>
              <a:ext uri="{FF2B5EF4-FFF2-40B4-BE49-F238E27FC236}">
                <a16:creationId xmlns:a16="http://schemas.microsoft.com/office/drawing/2014/main" id="{897CED31-C6E6-72FD-8A1E-60C1C903FEC2}"/>
              </a:ext>
            </a:extLst>
          </p:cNvPr>
          <p:cNvSpPr>
            <a:spLocks noGrp="1"/>
          </p:cNvSpPr>
          <p:nvPr userDrawn="1">
            <p:ph type="body" sz="quarter" idx="24" hasCustomPrompt="1"/>
          </p:nvPr>
        </p:nvSpPr>
        <p:spPr>
          <a:xfrm>
            <a:off x="4492824" y="2847137"/>
            <a:ext cx="3223114" cy="923330"/>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8" name="Text Placeholder 32">
            <a:extLst>
              <a:ext uri="{FF2B5EF4-FFF2-40B4-BE49-F238E27FC236}">
                <a16:creationId xmlns:a16="http://schemas.microsoft.com/office/drawing/2014/main" id="{13DF28D8-77AC-4AD6-FAC5-3C7AA59299CE}"/>
              </a:ext>
            </a:extLst>
          </p:cNvPr>
          <p:cNvSpPr>
            <a:spLocks noGrp="1"/>
          </p:cNvSpPr>
          <p:nvPr userDrawn="1">
            <p:ph type="body" sz="quarter" idx="25" hasCustomPrompt="1"/>
          </p:nvPr>
        </p:nvSpPr>
        <p:spPr>
          <a:xfrm>
            <a:off x="8115953" y="2847137"/>
            <a:ext cx="3223114" cy="923330"/>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3" name="Text Placeholder 32">
            <a:extLst>
              <a:ext uri="{FF2B5EF4-FFF2-40B4-BE49-F238E27FC236}">
                <a16:creationId xmlns:a16="http://schemas.microsoft.com/office/drawing/2014/main" id="{3DCCBE68-DD56-B706-AB71-90EEFA4FD8E5}"/>
              </a:ext>
            </a:extLst>
          </p:cNvPr>
          <p:cNvSpPr>
            <a:spLocks noGrp="1"/>
          </p:cNvSpPr>
          <p:nvPr userDrawn="1">
            <p:ph type="body" sz="quarter" idx="20" hasCustomPrompt="1"/>
          </p:nvPr>
        </p:nvSpPr>
        <p:spPr>
          <a:xfrm>
            <a:off x="869695" y="2242171"/>
            <a:ext cx="3223114" cy="246221"/>
          </a:xfrm>
        </p:spPr>
        <p:txBody>
          <a:bodyPr anchor="ctr"/>
          <a:lstStyle>
            <a:lvl1pPr marL="0" indent="0" algn="ctr">
              <a:buNone/>
              <a:defRPr sz="1600">
                <a:solidFill>
                  <a:schemeClr val="tx2"/>
                </a:solidFill>
                <a:latin typeface="+mj-lt"/>
              </a:defRPr>
            </a:lvl1pPr>
          </a:lstStyle>
          <a:p>
            <a:pPr lvl="0"/>
            <a:r>
              <a:rPr lang="en-US"/>
              <a:t>Lorem Ipsum</a:t>
            </a:r>
          </a:p>
        </p:txBody>
      </p:sp>
      <p:sp>
        <p:nvSpPr>
          <p:cNvPr id="34" name="Text Placeholder 32">
            <a:extLst>
              <a:ext uri="{FF2B5EF4-FFF2-40B4-BE49-F238E27FC236}">
                <a16:creationId xmlns:a16="http://schemas.microsoft.com/office/drawing/2014/main" id="{18E75545-CBDE-73F1-D852-B66ECB9AF1E1}"/>
              </a:ext>
            </a:extLst>
          </p:cNvPr>
          <p:cNvSpPr>
            <a:spLocks noGrp="1"/>
          </p:cNvSpPr>
          <p:nvPr userDrawn="1">
            <p:ph type="body" sz="quarter" idx="21" hasCustomPrompt="1"/>
          </p:nvPr>
        </p:nvSpPr>
        <p:spPr>
          <a:xfrm>
            <a:off x="4492824" y="2242171"/>
            <a:ext cx="3223114" cy="246221"/>
          </a:xfrm>
        </p:spPr>
        <p:txBody>
          <a:bodyPr anchor="ctr"/>
          <a:lstStyle>
            <a:lvl1pPr marL="0" indent="0" algn="ctr">
              <a:buNone/>
              <a:defRPr sz="1600">
                <a:solidFill>
                  <a:schemeClr val="tx2"/>
                </a:solidFill>
                <a:latin typeface="+mj-lt"/>
              </a:defRPr>
            </a:lvl1pPr>
          </a:lstStyle>
          <a:p>
            <a:pPr lvl="0"/>
            <a:r>
              <a:rPr lang="en-US"/>
              <a:t>Lorem Ipsum</a:t>
            </a:r>
          </a:p>
        </p:txBody>
      </p:sp>
      <p:sp>
        <p:nvSpPr>
          <p:cNvPr id="35" name="Text Placeholder 32">
            <a:extLst>
              <a:ext uri="{FF2B5EF4-FFF2-40B4-BE49-F238E27FC236}">
                <a16:creationId xmlns:a16="http://schemas.microsoft.com/office/drawing/2014/main" id="{38D76B41-D944-5E02-C54F-D41AF3CBC137}"/>
              </a:ext>
            </a:extLst>
          </p:cNvPr>
          <p:cNvSpPr>
            <a:spLocks noGrp="1"/>
          </p:cNvSpPr>
          <p:nvPr userDrawn="1">
            <p:ph type="body" sz="quarter" idx="22" hasCustomPrompt="1"/>
          </p:nvPr>
        </p:nvSpPr>
        <p:spPr>
          <a:xfrm>
            <a:off x="8115953" y="2242171"/>
            <a:ext cx="3223114" cy="246221"/>
          </a:xfrm>
        </p:spPr>
        <p:txBody>
          <a:bodyPr anchor="ctr"/>
          <a:lstStyle>
            <a:lvl1pPr marL="0" indent="0" algn="ctr">
              <a:buNone/>
              <a:defRPr sz="1600">
                <a:solidFill>
                  <a:schemeClr val="tx2"/>
                </a:solidFill>
                <a:latin typeface="+mj-lt"/>
              </a:defRPr>
            </a:lvl1pPr>
          </a:lstStyle>
          <a:p>
            <a:pPr lvl="0"/>
            <a:r>
              <a:rPr lang="en-US"/>
              <a:t>Lorem Ipsum</a:t>
            </a:r>
          </a:p>
        </p:txBody>
      </p:sp>
      <p:cxnSp>
        <p:nvCxnSpPr>
          <p:cNvPr id="53" name="Straight Connector 52">
            <a:extLst>
              <a:ext uri="{FF2B5EF4-FFF2-40B4-BE49-F238E27FC236}">
                <a16:creationId xmlns:a16="http://schemas.microsoft.com/office/drawing/2014/main" id="{4EA20146-550B-AD32-9D58-D3A1988F07DE}"/>
              </a:ext>
            </a:extLst>
          </p:cNvPr>
          <p:cNvCxnSpPr>
            <a:cxnSpLocks/>
          </p:cNvCxnSpPr>
          <p:nvPr userDrawn="1"/>
        </p:nvCxnSpPr>
        <p:spPr>
          <a:xfrm>
            <a:off x="2069772" y="6108701"/>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54" name="Straight Connector 53">
            <a:extLst>
              <a:ext uri="{FF2B5EF4-FFF2-40B4-BE49-F238E27FC236}">
                <a16:creationId xmlns:a16="http://schemas.microsoft.com/office/drawing/2014/main" id="{9ADAE210-4831-921A-E747-36D9E09A9080}"/>
              </a:ext>
            </a:extLst>
          </p:cNvPr>
          <p:cNvCxnSpPr>
            <a:cxnSpLocks/>
          </p:cNvCxnSpPr>
          <p:nvPr userDrawn="1"/>
        </p:nvCxnSpPr>
        <p:spPr>
          <a:xfrm>
            <a:off x="5692901" y="6108701"/>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7C2CEE45-94E1-B145-97A5-845B813AFE77}"/>
              </a:ext>
            </a:extLst>
          </p:cNvPr>
          <p:cNvCxnSpPr>
            <a:cxnSpLocks/>
          </p:cNvCxnSpPr>
          <p:nvPr userDrawn="1"/>
        </p:nvCxnSpPr>
        <p:spPr>
          <a:xfrm>
            <a:off x="9316030" y="6108701"/>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870873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234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 bullet point Vertical">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E68D6B1-8C76-D525-C515-CDC555C4F39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Rectangle: Rounded Corners 2">
            <a:extLst>
              <a:ext uri="{FF2B5EF4-FFF2-40B4-BE49-F238E27FC236}">
                <a16:creationId xmlns:a16="http://schemas.microsoft.com/office/drawing/2014/main" id="{3D714F20-83A1-80E9-8DBD-A0C7BA8B34DD}"/>
              </a:ext>
            </a:extLst>
          </p:cNvPr>
          <p:cNvSpPr>
            <a:spLocks/>
          </p:cNvSpPr>
          <p:nvPr userDrawn="1"/>
        </p:nvSpPr>
        <p:spPr bwMode="auto">
          <a:xfrm>
            <a:off x="588263" y="1251538"/>
            <a:ext cx="11032237" cy="5017500"/>
          </a:xfrm>
          <a:prstGeom prst="roundRect">
            <a:avLst>
              <a:gd name="adj" fmla="val 2439"/>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 name="Group 3">
            <a:extLst>
              <a:ext uri="{FF2B5EF4-FFF2-40B4-BE49-F238E27FC236}">
                <a16:creationId xmlns:a16="http://schemas.microsoft.com/office/drawing/2014/main" id="{3B74EB3A-354A-ED17-C451-23F18F76C6BB}"/>
              </a:ext>
            </a:extLst>
          </p:cNvPr>
          <p:cNvGrpSpPr/>
          <p:nvPr userDrawn="1"/>
        </p:nvGrpSpPr>
        <p:grpSpPr>
          <a:xfrm>
            <a:off x="702562" y="2794000"/>
            <a:ext cx="2067516" cy="3354615"/>
            <a:chOff x="588263" y="2525486"/>
            <a:chExt cx="2097145" cy="3354615"/>
          </a:xfrm>
        </p:grpSpPr>
        <p:sp>
          <p:nvSpPr>
            <p:cNvPr id="5" name="Rectangle: Rounded Corners 16">
              <a:extLst>
                <a:ext uri="{FF2B5EF4-FFF2-40B4-BE49-F238E27FC236}">
                  <a16:creationId xmlns:a16="http://schemas.microsoft.com/office/drawing/2014/main" id="{6BA966B7-B5BA-8547-3DF9-3A1EF6D5BF6D}"/>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Rounded Corners 17">
              <a:extLst>
                <a:ext uri="{FF2B5EF4-FFF2-40B4-BE49-F238E27FC236}">
                  <a16:creationId xmlns:a16="http://schemas.microsoft.com/office/drawing/2014/main" id="{93047D7A-CBDA-7188-66B7-F98039F9BCE3}"/>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03A34775-6D75-B4A0-00EC-FAD1CB647CCA}"/>
              </a:ext>
            </a:extLst>
          </p:cNvPr>
          <p:cNvGrpSpPr>
            <a:grpSpLocks/>
          </p:cNvGrpSpPr>
          <p:nvPr userDrawn="1"/>
        </p:nvGrpSpPr>
        <p:grpSpPr>
          <a:xfrm>
            <a:off x="2886593" y="2794000"/>
            <a:ext cx="2067516" cy="3354615"/>
            <a:chOff x="588263" y="2525486"/>
            <a:chExt cx="2097145" cy="3354615"/>
          </a:xfrm>
        </p:grpSpPr>
        <p:sp>
          <p:nvSpPr>
            <p:cNvPr id="10" name="Rectangle: Rounded Corners 16">
              <a:extLst>
                <a:ext uri="{FF2B5EF4-FFF2-40B4-BE49-F238E27FC236}">
                  <a16:creationId xmlns:a16="http://schemas.microsoft.com/office/drawing/2014/main" id="{FEA64177-EF58-BEB2-8920-FA35A4522ECF}"/>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Rounded Corners 17">
              <a:extLst>
                <a:ext uri="{FF2B5EF4-FFF2-40B4-BE49-F238E27FC236}">
                  <a16:creationId xmlns:a16="http://schemas.microsoft.com/office/drawing/2014/main" id="{3DA5E796-49C1-5177-76B6-FF9A9A9A73F8}"/>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6381147-87D9-8DAD-2D87-CDCBD09A1865}"/>
              </a:ext>
            </a:extLst>
          </p:cNvPr>
          <p:cNvGrpSpPr>
            <a:grpSpLocks/>
          </p:cNvGrpSpPr>
          <p:nvPr userDrawn="1"/>
        </p:nvGrpSpPr>
        <p:grpSpPr>
          <a:xfrm>
            <a:off x="5070624" y="2794000"/>
            <a:ext cx="2067516" cy="3354615"/>
            <a:chOff x="588263" y="2525486"/>
            <a:chExt cx="2097145" cy="3354615"/>
          </a:xfrm>
        </p:grpSpPr>
        <p:sp>
          <p:nvSpPr>
            <p:cNvPr id="15" name="Rectangle: Rounded Corners 16">
              <a:extLst>
                <a:ext uri="{FF2B5EF4-FFF2-40B4-BE49-F238E27FC236}">
                  <a16:creationId xmlns:a16="http://schemas.microsoft.com/office/drawing/2014/main" id="{D2099B4D-B197-F3ED-317D-5520F62A3312}"/>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Rounded Corners 17">
              <a:extLst>
                <a:ext uri="{FF2B5EF4-FFF2-40B4-BE49-F238E27FC236}">
                  <a16:creationId xmlns:a16="http://schemas.microsoft.com/office/drawing/2014/main" id="{C220ED7D-D7BE-4AC2-0852-0E5A160B5F84}"/>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8049CF59-7D9E-B19B-00C8-7CE7DC1895AD}"/>
              </a:ext>
            </a:extLst>
          </p:cNvPr>
          <p:cNvGrpSpPr>
            <a:grpSpLocks/>
          </p:cNvGrpSpPr>
          <p:nvPr userDrawn="1"/>
        </p:nvGrpSpPr>
        <p:grpSpPr>
          <a:xfrm>
            <a:off x="7254655" y="2794000"/>
            <a:ext cx="2067516" cy="3354615"/>
            <a:chOff x="588263" y="2525486"/>
            <a:chExt cx="2097145" cy="3354615"/>
          </a:xfrm>
        </p:grpSpPr>
        <p:sp>
          <p:nvSpPr>
            <p:cNvPr id="18" name="Rectangle: Rounded Corners 16">
              <a:extLst>
                <a:ext uri="{FF2B5EF4-FFF2-40B4-BE49-F238E27FC236}">
                  <a16:creationId xmlns:a16="http://schemas.microsoft.com/office/drawing/2014/main" id="{67AD10CF-54B2-EE96-1D7F-201774E13374}"/>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ectangle: Rounded Corners 17">
              <a:extLst>
                <a:ext uri="{FF2B5EF4-FFF2-40B4-BE49-F238E27FC236}">
                  <a16:creationId xmlns:a16="http://schemas.microsoft.com/office/drawing/2014/main" id="{3ADB4A12-73E9-3D3B-743F-5C8A0C24E587}"/>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28839251-E5BE-B1C4-69ED-6C536A5F75F4}"/>
              </a:ext>
            </a:extLst>
          </p:cNvPr>
          <p:cNvGrpSpPr>
            <a:grpSpLocks/>
          </p:cNvGrpSpPr>
          <p:nvPr userDrawn="1"/>
        </p:nvGrpSpPr>
        <p:grpSpPr>
          <a:xfrm>
            <a:off x="9438684" y="2794000"/>
            <a:ext cx="2067516" cy="3354615"/>
            <a:chOff x="588263" y="2525486"/>
            <a:chExt cx="2097145" cy="3354615"/>
          </a:xfrm>
        </p:grpSpPr>
        <p:sp>
          <p:nvSpPr>
            <p:cNvPr id="22" name="Rectangle: Rounded Corners 16">
              <a:extLst>
                <a:ext uri="{FF2B5EF4-FFF2-40B4-BE49-F238E27FC236}">
                  <a16:creationId xmlns:a16="http://schemas.microsoft.com/office/drawing/2014/main" id="{DCF86BA6-BE62-5CAD-CD9D-BFE30BB518A2}"/>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Rounded Corners 17">
              <a:extLst>
                <a:ext uri="{FF2B5EF4-FFF2-40B4-BE49-F238E27FC236}">
                  <a16:creationId xmlns:a16="http://schemas.microsoft.com/office/drawing/2014/main" id="{35F76975-7610-06F1-F1C9-50E2A159EFA9}"/>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B3985C4-3323-2FCA-CBBA-757E451DEB49}"/>
              </a:ext>
            </a:extLst>
          </p:cNvPr>
          <p:cNvGrpSpPr/>
          <p:nvPr userDrawn="1"/>
        </p:nvGrpSpPr>
        <p:grpSpPr>
          <a:xfrm>
            <a:off x="1412012" y="1561761"/>
            <a:ext cx="648616" cy="648614"/>
            <a:chOff x="1937017" y="2512190"/>
            <a:chExt cx="1466850" cy="1466850"/>
          </a:xfrm>
        </p:grpSpPr>
        <p:sp>
          <p:nvSpPr>
            <p:cNvPr id="25" name="Rectangle: Rounded Corners 16">
              <a:extLst>
                <a:ext uri="{FF2B5EF4-FFF2-40B4-BE49-F238E27FC236}">
                  <a16:creationId xmlns:a16="http://schemas.microsoft.com/office/drawing/2014/main" id="{954857A1-7C75-D722-0EFE-E75507E58C96}"/>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ectangle: Rounded Corners 17">
              <a:extLst>
                <a:ext uri="{FF2B5EF4-FFF2-40B4-BE49-F238E27FC236}">
                  <a16:creationId xmlns:a16="http://schemas.microsoft.com/office/drawing/2014/main" id="{937DBBFC-E144-A6C4-5991-2864426D430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93750552-8B04-2A2F-5781-F9515A9B7ECB}"/>
              </a:ext>
            </a:extLst>
          </p:cNvPr>
          <p:cNvGrpSpPr>
            <a:grpSpLocks/>
          </p:cNvGrpSpPr>
          <p:nvPr userDrawn="1"/>
        </p:nvGrpSpPr>
        <p:grpSpPr>
          <a:xfrm>
            <a:off x="3596043" y="1561761"/>
            <a:ext cx="648616" cy="648614"/>
            <a:chOff x="1937017" y="2512190"/>
            <a:chExt cx="1466850" cy="1466850"/>
          </a:xfrm>
        </p:grpSpPr>
        <p:sp>
          <p:nvSpPr>
            <p:cNvPr id="28" name="Rectangle: Rounded Corners 16">
              <a:extLst>
                <a:ext uri="{FF2B5EF4-FFF2-40B4-BE49-F238E27FC236}">
                  <a16:creationId xmlns:a16="http://schemas.microsoft.com/office/drawing/2014/main" id="{00B0CF5A-AB5A-B885-F486-BC2FF6BFE791}"/>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Rounded Corners 17">
              <a:extLst>
                <a:ext uri="{FF2B5EF4-FFF2-40B4-BE49-F238E27FC236}">
                  <a16:creationId xmlns:a16="http://schemas.microsoft.com/office/drawing/2014/main" id="{27EC2CA3-B255-2568-B74C-F728F09C4360}"/>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6ED6E2DE-B79F-3525-41B3-D12B4166E61B}"/>
              </a:ext>
            </a:extLst>
          </p:cNvPr>
          <p:cNvGrpSpPr>
            <a:grpSpLocks/>
          </p:cNvGrpSpPr>
          <p:nvPr userDrawn="1"/>
        </p:nvGrpSpPr>
        <p:grpSpPr>
          <a:xfrm>
            <a:off x="5780074" y="1561761"/>
            <a:ext cx="648616" cy="648614"/>
            <a:chOff x="1937017" y="2512190"/>
            <a:chExt cx="1466850" cy="1466850"/>
          </a:xfrm>
        </p:grpSpPr>
        <p:sp>
          <p:nvSpPr>
            <p:cNvPr id="41" name="Rectangle: Rounded Corners 16">
              <a:extLst>
                <a:ext uri="{FF2B5EF4-FFF2-40B4-BE49-F238E27FC236}">
                  <a16:creationId xmlns:a16="http://schemas.microsoft.com/office/drawing/2014/main" id="{FDA10CB5-451B-CC02-2C76-8D39DA52EB36}"/>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Rectangle: Rounded Corners 17">
              <a:extLst>
                <a:ext uri="{FF2B5EF4-FFF2-40B4-BE49-F238E27FC236}">
                  <a16:creationId xmlns:a16="http://schemas.microsoft.com/office/drawing/2014/main" id="{2D85C9A3-0681-10B9-6FB1-F29409CABC57}"/>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CD373AFD-9488-3350-6624-64D81FB9E035}"/>
              </a:ext>
            </a:extLst>
          </p:cNvPr>
          <p:cNvGrpSpPr>
            <a:grpSpLocks/>
          </p:cNvGrpSpPr>
          <p:nvPr userDrawn="1"/>
        </p:nvGrpSpPr>
        <p:grpSpPr>
          <a:xfrm>
            <a:off x="7964105" y="1561761"/>
            <a:ext cx="648616" cy="648614"/>
            <a:chOff x="1937017" y="2512190"/>
            <a:chExt cx="1466850" cy="1466850"/>
          </a:xfrm>
        </p:grpSpPr>
        <p:sp>
          <p:nvSpPr>
            <p:cNvPr id="48" name="Rectangle: Rounded Corners 16">
              <a:extLst>
                <a:ext uri="{FF2B5EF4-FFF2-40B4-BE49-F238E27FC236}">
                  <a16:creationId xmlns:a16="http://schemas.microsoft.com/office/drawing/2014/main" id="{38D89D99-6B92-E684-8CC4-C8A7FCE3675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Rectangle: Rounded Corners 17">
              <a:extLst>
                <a:ext uri="{FF2B5EF4-FFF2-40B4-BE49-F238E27FC236}">
                  <a16:creationId xmlns:a16="http://schemas.microsoft.com/office/drawing/2014/main" id="{C2EF8846-B6D5-CA8F-58B9-357EE107C85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C0B9720-CB2B-779E-E524-77E9BDFFB317}"/>
              </a:ext>
            </a:extLst>
          </p:cNvPr>
          <p:cNvGrpSpPr>
            <a:grpSpLocks/>
          </p:cNvGrpSpPr>
          <p:nvPr userDrawn="1"/>
        </p:nvGrpSpPr>
        <p:grpSpPr>
          <a:xfrm>
            <a:off x="10148134" y="1561761"/>
            <a:ext cx="648616" cy="648614"/>
            <a:chOff x="1937017" y="2512190"/>
            <a:chExt cx="1466850" cy="1466850"/>
          </a:xfrm>
        </p:grpSpPr>
        <p:sp>
          <p:nvSpPr>
            <p:cNvPr id="56" name="Rectangle: Rounded Corners 16">
              <a:extLst>
                <a:ext uri="{FF2B5EF4-FFF2-40B4-BE49-F238E27FC236}">
                  <a16:creationId xmlns:a16="http://schemas.microsoft.com/office/drawing/2014/main" id="{6251A942-6137-04AF-1EAF-D782A5B838E7}"/>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Rectangle: Rounded Corners 17">
              <a:extLst>
                <a:ext uri="{FF2B5EF4-FFF2-40B4-BE49-F238E27FC236}">
                  <a16:creationId xmlns:a16="http://schemas.microsoft.com/office/drawing/2014/main" id="{F6E46E6D-DF96-40EF-0ADD-8686F2A059D6}"/>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6" name="Text Placeholder 32">
            <a:extLst>
              <a:ext uri="{FF2B5EF4-FFF2-40B4-BE49-F238E27FC236}">
                <a16:creationId xmlns:a16="http://schemas.microsoft.com/office/drawing/2014/main" id="{1A302C41-C255-FF4D-0538-7E703AF7B4F7}"/>
              </a:ext>
            </a:extLst>
          </p:cNvPr>
          <p:cNvSpPr>
            <a:spLocks noGrp="1"/>
          </p:cNvSpPr>
          <p:nvPr userDrawn="1">
            <p:ph type="body" sz="quarter" idx="23" hasCustomPrompt="1"/>
          </p:nvPr>
        </p:nvSpPr>
        <p:spPr>
          <a:xfrm>
            <a:off x="814278" y="2919742"/>
            <a:ext cx="1844084" cy="1661993"/>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7" name="Text Placeholder 32">
            <a:extLst>
              <a:ext uri="{FF2B5EF4-FFF2-40B4-BE49-F238E27FC236}">
                <a16:creationId xmlns:a16="http://schemas.microsoft.com/office/drawing/2014/main" id="{897CED31-C6E6-72FD-8A1E-60C1C903FEC2}"/>
              </a:ext>
            </a:extLst>
          </p:cNvPr>
          <p:cNvSpPr>
            <a:spLocks noGrp="1"/>
          </p:cNvSpPr>
          <p:nvPr userDrawn="1">
            <p:ph type="body" sz="quarter" idx="24" hasCustomPrompt="1"/>
          </p:nvPr>
        </p:nvSpPr>
        <p:spPr>
          <a:xfrm>
            <a:off x="2998308" y="2919742"/>
            <a:ext cx="1844084" cy="1661993"/>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8" name="Text Placeholder 32">
            <a:extLst>
              <a:ext uri="{FF2B5EF4-FFF2-40B4-BE49-F238E27FC236}">
                <a16:creationId xmlns:a16="http://schemas.microsoft.com/office/drawing/2014/main" id="{13DF28D8-77AC-4AD6-FAC5-3C7AA59299CE}"/>
              </a:ext>
            </a:extLst>
          </p:cNvPr>
          <p:cNvSpPr>
            <a:spLocks noGrp="1"/>
          </p:cNvSpPr>
          <p:nvPr userDrawn="1">
            <p:ph type="body" sz="quarter" idx="25" hasCustomPrompt="1"/>
          </p:nvPr>
        </p:nvSpPr>
        <p:spPr>
          <a:xfrm>
            <a:off x="5182338" y="2919742"/>
            <a:ext cx="1844084" cy="1661993"/>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67" name="Text Placeholder 32">
            <a:extLst>
              <a:ext uri="{FF2B5EF4-FFF2-40B4-BE49-F238E27FC236}">
                <a16:creationId xmlns:a16="http://schemas.microsoft.com/office/drawing/2014/main" id="{704B7A9B-4FA8-1A20-D6C6-9643BE1545A7}"/>
              </a:ext>
            </a:extLst>
          </p:cNvPr>
          <p:cNvSpPr>
            <a:spLocks noGrp="1"/>
          </p:cNvSpPr>
          <p:nvPr userDrawn="1">
            <p:ph type="body" sz="quarter" idx="27" hasCustomPrompt="1"/>
          </p:nvPr>
        </p:nvSpPr>
        <p:spPr>
          <a:xfrm>
            <a:off x="7366368" y="2919742"/>
            <a:ext cx="1844084" cy="1661993"/>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3" name="Text Placeholder 32">
            <a:extLst>
              <a:ext uri="{FF2B5EF4-FFF2-40B4-BE49-F238E27FC236}">
                <a16:creationId xmlns:a16="http://schemas.microsoft.com/office/drawing/2014/main" id="{3DCCBE68-DD56-B706-AB71-90EEFA4FD8E5}"/>
              </a:ext>
            </a:extLst>
          </p:cNvPr>
          <p:cNvSpPr>
            <a:spLocks noGrp="1"/>
          </p:cNvSpPr>
          <p:nvPr userDrawn="1">
            <p:ph type="body" sz="quarter" idx="20" hasCustomPrompt="1"/>
          </p:nvPr>
        </p:nvSpPr>
        <p:spPr>
          <a:xfrm>
            <a:off x="777593" y="2379077"/>
            <a:ext cx="1917454" cy="246221"/>
          </a:xfrm>
        </p:spPr>
        <p:txBody>
          <a:bodyPr/>
          <a:lstStyle>
            <a:lvl1pPr marL="0" indent="0" algn="ctr">
              <a:buNone/>
              <a:defRPr sz="1600">
                <a:solidFill>
                  <a:schemeClr val="tx2"/>
                </a:solidFill>
                <a:latin typeface="+mj-lt"/>
              </a:defRPr>
            </a:lvl1pPr>
          </a:lstStyle>
          <a:p>
            <a:pPr lvl="0"/>
            <a:r>
              <a:rPr lang="en-US"/>
              <a:t>Lorem Ipsum</a:t>
            </a:r>
          </a:p>
        </p:txBody>
      </p:sp>
      <p:sp>
        <p:nvSpPr>
          <p:cNvPr id="34" name="Text Placeholder 32">
            <a:extLst>
              <a:ext uri="{FF2B5EF4-FFF2-40B4-BE49-F238E27FC236}">
                <a16:creationId xmlns:a16="http://schemas.microsoft.com/office/drawing/2014/main" id="{18E75545-CBDE-73F1-D852-B66ECB9AF1E1}"/>
              </a:ext>
            </a:extLst>
          </p:cNvPr>
          <p:cNvSpPr>
            <a:spLocks noGrp="1"/>
          </p:cNvSpPr>
          <p:nvPr userDrawn="1">
            <p:ph type="body" sz="quarter" idx="21" hasCustomPrompt="1"/>
          </p:nvPr>
        </p:nvSpPr>
        <p:spPr>
          <a:xfrm>
            <a:off x="2961623" y="2379077"/>
            <a:ext cx="1917454" cy="246221"/>
          </a:xfrm>
        </p:spPr>
        <p:txBody>
          <a:bodyPr/>
          <a:lstStyle>
            <a:lvl1pPr marL="0" indent="0" algn="ctr">
              <a:buNone/>
              <a:defRPr sz="1600">
                <a:solidFill>
                  <a:schemeClr val="tx2"/>
                </a:solidFill>
                <a:latin typeface="+mj-lt"/>
              </a:defRPr>
            </a:lvl1pPr>
          </a:lstStyle>
          <a:p>
            <a:pPr lvl="0"/>
            <a:r>
              <a:rPr lang="en-US"/>
              <a:t>Lorem Ipsum</a:t>
            </a:r>
          </a:p>
        </p:txBody>
      </p:sp>
      <p:sp>
        <p:nvSpPr>
          <p:cNvPr id="35" name="Text Placeholder 32">
            <a:extLst>
              <a:ext uri="{FF2B5EF4-FFF2-40B4-BE49-F238E27FC236}">
                <a16:creationId xmlns:a16="http://schemas.microsoft.com/office/drawing/2014/main" id="{38D76B41-D944-5E02-C54F-D41AF3CBC137}"/>
              </a:ext>
            </a:extLst>
          </p:cNvPr>
          <p:cNvSpPr>
            <a:spLocks noGrp="1"/>
          </p:cNvSpPr>
          <p:nvPr userDrawn="1">
            <p:ph type="body" sz="quarter" idx="22" hasCustomPrompt="1"/>
          </p:nvPr>
        </p:nvSpPr>
        <p:spPr>
          <a:xfrm>
            <a:off x="5145653" y="2379077"/>
            <a:ext cx="1917454" cy="246221"/>
          </a:xfrm>
        </p:spPr>
        <p:txBody>
          <a:bodyPr/>
          <a:lstStyle>
            <a:lvl1pPr marL="0" indent="0" algn="ctr">
              <a:buNone/>
              <a:defRPr sz="1600">
                <a:solidFill>
                  <a:schemeClr val="tx2"/>
                </a:solidFill>
                <a:latin typeface="+mj-lt"/>
              </a:defRPr>
            </a:lvl1pPr>
          </a:lstStyle>
          <a:p>
            <a:pPr lvl="0"/>
            <a:r>
              <a:rPr lang="en-US"/>
              <a:t>Lorem Ipsum</a:t>
            </a:r>
          </a:p>
        </p:txBody>
      </p:sp>
      <p:sp>
        <p:nvSpPr>
          <p:cNvPr id="66" name="Text Placeholder 32">
            <a:extLst>
              <a:ext uri="{FF2B5EF4-FFF2-40B4-BE49-F238E27FC236}">
                <a16:creationId xmlns:a16="http://schemas.microsoft.com/office/drawing/2014/main" id="{C9616B2B-427E-3102-7BE4-904DDEFFDB14}"/>
              </a:ext>
            </a:extLst>
          </p:cNvPr>
          <p:cNvSpPr>
            <a:spLocks noGrp="1"/>
          </p:cNvSpPr>
          <p:nvPr userDrawn="1">
            <p:ph type="body" sz="quarter" idx="26" hasCustomPrompt="1"/>
          </p:nvPr>
        </p:nvSpPr>
        <p:spPr>
          <a:xfrm>
            <a:off x="7329683" y="2379077"/>
            <a:ext cx="1917454" cy="246221"/>
          </a:xfrm>
        </p:spPr>
        <p:txBody>
          <a:bodyPr/>
          <a:lstStyle>
            <a:lvl1pPr marL="0" indent="0" algn="ctr">
              <a:buNone/>
              <a:defRPr sz="1600">
                <a:solidFill>
                  <a:schemeClr val="tx2"/>
                </a:solidFill>
                <a:latin typeface="+mj-lt"/>
              </a:defRPr>
            </a:lvl1pPr>
          </a:lstStyle>
          <a:p>
            <a:pPr lvl="0"/>
            <a:r>
              <a:rPr lang="en-US"/>
              <a:t>Lorem Ipsum</a:t>
            </a:r>
          </a:p>
        </p:txBody>
      </p:sp>
      <p:sp>
        <p:nvSpPr>
          <p:cNvPr id="68" name="Text Placeholder 32">
            <a:extLst>
              <a:ext uri="{FF2B5EF4-FFF2-40B4-BE49-F238E27FC236}">
                <a16:creationId xmlns:a16="http://schemas.microsoft.com/office/drawing/2014/main" id="{159252D9-054F-8BC1-13A0-5A91DC0807D3}"/>
              </a:ext>
            </a:extLst>
          </p:cNvPr>
          <p:cNvSpPr>
            <a:spLocks noGrp="1"/>
          </p:cNvSpPr>
          <p:nvPr userDrawn="1">
            <p:ph type="body" sz="quarter" idx="28" hasCustomPrompt="1"/>
          </p:nvPr>
        </p:nvSpPr>
        <p:spPr>
          <a:xfrm>
            <a:off x="9513715" y="2379077"/>
            <a:ext cx="1917454" cy="246221"/>
          </a:xfrm>
        </p:spPr>
        <p:txBody>
          <a:bodyPr/>
          <a:lstStyle>
            <a:lvl1pPr marL="0" indent="0" algn="ctr">
              <a:buNone/>
              <a:defRPr sz="1600">
                <a:solidFill>
                  <a:schemeClr val="tx2"/>
                </a:solidFill>
                <a:latin typeface="+mj-lt"/>
              </a:defRPr>
            </a:lvl1pPr>
          </a:lstStyle>
          <a:p>
            <a:pPr lvl="0"/>
            <a:r>
              <a:rPr lang="en-US"/>
              <a:t>Lorem Ipsum</a:t>
            </a:r>
          </a:p>
        </p:txBody>
      </p:sp>
      <p:sp>
        <p:nvSpPr>
          <p:cNvPr id="69" name="Text Placeholder 32">
            <a:extLst>
              <a:ext uri="{FF2B5EF4-FFF2-40B4-BE49-F238E27FC236}">
                <a16:creationId xmlns:a16="http://schemas.microsoft.com/office/drawing/2014/main" id="{277EB8D5-5321-4659-430C-C18C6A8A313E}"/>
              </a:ext>
            </a:extLst>
          </p:cNvPr>
          <p:cNvSpPr>
            <a:spLocks noGrp="1"/>
          </p:cNvSpPr>
          <p:nvPr userDrawn="1">
            <p:ph type="body" sz="quarter" idx="29" hasCustomPrompt="1"/>
          </p:nvPr>
        </p:nvSpPr>
        <p:spPr>
          <a:xfrm>
            <a:off x="9550400" y="2919742"/>
            <a:ext cx="1844084" cy="1661993"/>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cxnSp>
        <p:nvCxnSpPr>
          <p:cNvPr id="6" name="Straight Connector 5">
            <a:extLst>
              <a:ext uri="{FF2B5EF4-FFF2-40B4-BE49-F238E27FC236}">
                <a16:creationId xmlns:a16="http://schemas.microsoft.com/office/drawing/2014/main" id="{B85A3B6E-9924-B9B8-BCE3-820B6BCA40E2}"/>
              </a:ext>
            </a:extLst>
          </p:cNvPr>
          <p:cNvCxnSpPr>
            <a:cxnSpLocks/>
          </p:cNvCxnSpPr>
          <p:nvPr userDrawn="1"/>
        </p:nvCxnSpPr>
        <p:spPr>
          <a:xfrm>
            <a:off x="1324840" y="6148615"/>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BBF2B058-47F2-DD19-8AE9-C3B64CFE94F9}"/>
              </a:ext>
            </a:extLst>
          </p:cNvPr>
          <p:cNvCxnSpPr>
            <a:cxnSpLocks/>
          </p:cNvCxnSpPr>
          <p:nvPr userDrawn="1"/>
        </p:nvCxnSpPr>
        <p:spPr>
          <a:xfrm>
            <a:off x="3508871" y="6148615"/>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11" name="Straight Connector 10">
            <a:extLst>
              <a:ext uri="{FF2B5EF4-FFF2-40B4-BE49-F238E27FC236}">
                <a16:creationId xmlns:a16="http://schemas.microsoft.com/office/drawing/2014/main" id="{B0B8B636-2732-DFF0-8D94-33BE8A58B426}"/>
              </a:ext>
            </a:extLst>
          </p:cNvPr>
          <p:cNvCxnSpPr>
            <a:cxnSpLocks/>
          </p:cNvCxnSpPr>
          <p:nvPr userDrawn="1"/>
        </p:nvCxnSpPr>
        <p:spPr>
          <a:xfrm>
            <a:off x="5692902" y="6148615"/>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D3FC934E-538F-C336-84A5-1F74E2828460}"/>
              </a:ext>
            </a:extLst>
          </p:cNvPr>
          <p:cNvCxnSpPr>
            <a:cxnSpLocks/>
          </p:cNvCxnSpPr>
          <p:nvPr userDrawn="1"/>
        </p:nvCxnSpPr>
        <p:spPr>
          <a:xfrm>
            <a:off x="7876932" y="6148615"/>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D608D2F9-4C5C-7BB7-8428-849AD0F9B8DF}"/>
              </a:ext>
            </a:extLst>
          </p:cNvPr>
          <p:cNvCxnSpPr>
            <a:cxnSpLocks/>
          </p:cNvCxnSpPr>
          <p:nvPr userDrawn="1"/>
        </p:nvCxnSpPr>
        <p:spPr>
          <a:xfrm>
            <a:off x="10060962" y="6148615"/>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965772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 bullet point Vertical">
    <p:spTree>
      <p:nvGrpSpPr>
        <p:cNvPr id="1" name=""/>
        <p:cNvGrpSpPr/>
        <p:nvPr/>
      </p:nvGrpSpPr>
      <p:grpSpPr>
        <a:xfrm>
          <a:off x="0" y="0"/>
          <a:ext cx="0" cy="0"/>
          <a:chOff x="0" y="0"/>
          <a:chExt cx="0" cy="0"/>
        </a:xfrm>
      </p:grpSpPr>
      <p:pic>
        <p:nvPicPr>
          <p:cNvPr id="4" name="Picture 3" descr="A white background with blue circles&#10;&#10;Description automatically generated">
            <a:extLst>
              <a:ext uri="{FF2B5EF4-FFF2-40B4-BE49-F238E27FC236}">
                <a16:creationId xmlns:a16="http://schemas.microsoft.com/office/drawing/2014/main" id="{11377BFA-BC91-68C4-4438-B08F0630574D}"/>
              </a:ext>
            </a:extLst>
          </p:cNvPr>
          <p:cNvPicPr>
            <a:picLocks noChangeAspect="1"/>
          </p:cNvPicPr>
          <p:nvPr userDrawn="1"/>
        </p:nvPicPr>
        <p:blipFill>
          <a:blip r:embed="rId2"/>
          <a:stretch>
            <a:fillRect/>
          </a:stretch>
        </p:blipFill>
        <p:spPr>
          <a:xfrm>
            <a:off x="0" y="171"/>
            <a:ext cx="12192000" cy="6857657"/>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Rectangle: Rounded Corners 2">
            <a:extLst>
              <a:ext uri="{FF2B5EF4-FFF2-40B4-BE49-F238E27FC236}">
                <a16:creationId xmlns:a16="http://schemas.microsoft.com/office/drawing/2014/main" id="{CFA7AC9A-972A-8CEB-5AA6-0006CCBA1A8F}"/>
              </a:ext>
            </a:extLst>
          </p:cNvPr>
          <p:cNvSpPr>
            <a:spLocks/>
          </p:cNvSpPr>
          <p:nvPr userDrawn="1"/>
        </p:nvSpPr>
        <p:spPr bwMode="auto">
          <a:xfrm>
            <a:off x="588263" y="1178805"/>
            <a:ext cx="11032237" cy="5090233"/>
          </a:xfrm>
          <a:prstGeom prst="roundRect">
            <a:avLst>
              <a:gd name="adj" fmla="val 2439"/>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5" name="Group 4">
            <a:extLst>
              <a:ext uri="{FF2B5EF4-FFF2-40B4-BE49-F238E27FC236}">
                <a16:creationId xmlns:a16="http://schemas.microsoft.com/office/drawing/2014/main" id="{FE42401D-6DCE-FA67-5F3E-386D8E48B88A}"/>
              </a:ext>
            </a:extLst>
          </p:cNvPr>
          <p:cNvGrpSpPr/>
          <p:nvPr userDrawn="1"/>
        </p:nvGrpSpPr>
        <p:grpSpPr>
          <a:xfrm>
            <a:off x="1676184" y="1366258"/>
            <a:ext cx="648616" cy="648614"/>
            <a:chOff x="1937017" y="2512190"/>
            <a:chExt cx="1466850" cy="1466850"/>
          </a:xfrm>
        </p:grpSpPr>
        <p:sp>
          <p:nvSpPr>
            <p:cNvPr id="6" name="Rectangle: Rounded Corners 16">
              <a:extLst>
                <a:ext uri="{FF2B5EF4-FFF2-40B4-BE49-F238E27FC236}">
                  <a16:creationId xmlns:a16="http://schemas.microsoft.com/office/drawing/2014/main" id="{9D6FD967-6E2E-3559-8FFC-0FCF76895DEB}"/>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Rounded Corners 17">
              <a:extLst>
                <a:ext uri="{FF2B5EF4-FFF2-40B4-BE49-F238E27FC236}">
                  <a16:creationId xmlns:a16="http://schemas.microsoft.com/office/drawing/2014/main" id="{1A7302E3-D6C0-709D-DB0A-A6848729FA1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CD1B43B-33D0-42A6-E9CC-EC6208E1350C}"/>
              </a:ext>
            </a:extLst>
          </p:cNvPr>
          <p:cNvGrpSpPr>
            <a:grpSpLocks/>
          </p:cNvGrpSpPr>
          <p:nvPr userDrawn="1"/>
        </p:nvGrpSpPr>
        <p:grpSpPr>
          <a:xfrm>
            <a:off x="686311" y="2145446"/>
            <a:ext cx="2628362" cy="1608213"/>
            <a:chOff x="686311" y="2624833"/>
            <a:chExt cx="2628362" cy="1284515"/>
          </a:xfrm>
        </p:grpSpPr>
        <p:sp>
          <p:nvSpPr>
            <p:cNvPr id="10" name="Rectangle: Rounded Corners 16">
              <a:extLst>
                <a:ext uri="{FF2B5EF4-FFF2-40B4-BE49-F238E27FC236}">
                  <a16:creationId xmlns:a16="http://schemas.microsoft.com/office/drawing/2014/main" id="{C6993124-2DA9-9814-4803-185E7D083FD8}"/>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Rounded Corners 17">
              <a:extLst>
                <a:ext uri="{FF2B5EF4-FFF2-40B4-BE49-F238E27FC236}">
                  <a16:creationId xmlns:a16="http://schemas.microsoft.com/office/drawing/2014/main" id="{70DA79DD-3ABC-CD03-19FC-B0CF00D38742}"/>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0F9A755-91BA-B2F5-3AC7-0402086A39FF}"/>
              </a:ext>
            </a:extLst>
          </p:cNvPr>
          <p:cNvGrpSpPr>
            <a:grpSpLocks/>
          </p:cNvGrpSpPr>
          <p:nvPr userDrawn="1"/>
        </p:nvGrpSpPr>
        <p:grpSpPr>
          <a:xfrm>
            <a:off x="3422237" y="2145446"/>
            <a:ext cx="2628362" cy="1608213"/>
            <a:chOff x="686311" y="2624833"/>
            <a:chExt cx="2628362" cy="1284515"/>
          </a:xfrm>
        </p:grpSpPr>
        <p:sp>
          <p:nvSpPr>
            <p:cNvPr id="15" name="Rectangle: Rounded Corners 16">
              <a:extLst>
                <a:ext uri="{FF2B5EF4-FFF2-40B4-BE49-F238E27FC236}">
                  <a16:creationId xmlns:a16="http://schemas.microsoft.com/office/drawing/2014/main" id="{569DF3BA-9735-D3C3-469F-09FFB18B6213}"/>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Rounded Corners 17">
              <a:extLst>
                <a:ext uri="{FF2B5EF4-FFF2-40B4-BE49-F238E27FC236}">
                  <a16:creationId xmlns:a16="http://schemas.microsoft.com/office/drawing/2014/main" id="{E31BDE41-4C27-1E7E-504F-39F45190467A}"/>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23BA8039-B158-1B92-DC9F-54D187671AC0}"/>
              </a:ext>
            </a:extLst>
          </p:cNvPr>
          <p:cNvGrpSpPr>
            <a:grpSpLocks/>
          </p:cNvGrpSpPr>
          <p:nvPr userDrawn="1"/>
        </p:nvGrpSpPr>
        <p:grpSpPr>
          <a:xfrm>
            <a:off x="6158163" y="2145446"/>
            <a:ext cx="2628362" cy="1608213"/>
            <a:chOff x="686311" y="2624833"/>
            <a:chExt cx="2628362" cy="1284515"/>
          </a:xfrm>
        </p:grpSpPr>
        <p:sp>
          <p:nvSpPr>
            <p:cNvPr id="21" name="Rectangle: Rounded Corners 16">
              <a:extLst>
                <a:ext uri="{FF2B5EF4-FFF2-40B4-BE49-F238E27FC236}">
                  <a16:creationId xmlns:a16="http://schemas.microsoft.com/office/drawing/2014/main" id="{070E43EC-DD01-0CB0-BD93-FA5275BCF2AB}"/>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Rounded Corners 17">
              <a:extLst>
                <a:ext uri="{FF2B5EF4-FFF2-40B4-BE49-F238E27FC236}">
                  <a16:creationId xmlns:a16="http://schemas.microsoft.com/office/drawing/2014/main" id="{0D21DF67-6ACA-D49C-F641-1C810442B544}"/>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39BB666D-D228-FA25-2FBF-44DEB34D3BCA}"/>
              </a:ext>
            </a:extLst>
          </p:cNvPr>
          <p:cNvGrpSpPr>
            <a:grpSpLocks/>
          </p:cNvGrpSpPr>
          <p:nvPr userDrawn="1"/>
        </p:nvGrpSpPr>
        <p:grpSpPr>
          <a:xfrm>
            <a:off x="8894090" y="2145446"/>
            <a:ext cx="2628362" cy="1608213"/>
            <a:chOff x="686311" y="2624833"/>
            <a:chExt cx="2628362" cy="1284515"/>
          </a:xfrm>
        </p:grpSpPr>
        <p:sp>
          <p:nvSpPr>
            <p:cNvPr id="36" name="Rectangle: Rounded Corners 16">
              <a:extLst>
                <a:ext uri="{FF2B5EF4-FFF2-40B4-BE49-F238E27FC236}">
                  <a16:creationId xmlns:a16="http://schemas.microsoft.com/office/drawing/2014/main" id="{ED27548F-DF38-B99C-D1EF-F57A127F2A2D}"/>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Rectangle: Rounded Corners 17">
              <a:extLst>
                <a:ext uri="{FF2B5EF4-FFF2-40B4-BE49-F238E27FC236}">
                  <a16:creationId xmlns:a16="http://schemas.microsoft.com/office/drawing/2014/main" id="{0BD93533-DCC4-B7DC-D4AB-A7A2CFB3B9D0}"/>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8" name="Straight Connector 37">
            <a:extLst>
              <a:ext uri="{FF2B5EF4-FFF2-40B4-BE49-F238E27FC236}">
                <a16:creationId xmlns:a16="http://schemas.microsoft.com/office/drawing/2014/main" id="{6E9C9669-F9E1-0FE7-DDAC-7A34685261A5}"/>
              </a:ext>
            </a:extLst>
          </p:cNvPr>
          <p:cNvCxnSpPr>
            <a:cxnSpLocks/>
          </p:cNvCxnSpPr>
          <p:nvPr userDrawn="1"/>
        </p:nvCxnSpPr>
        <p:spPr>
          <a:xfrm>
            <a:off x="1589012" y="3753659"/>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072EB170-5657-37A3-1D89-5C47FF924917}"/>
              </a:ext>
            </a:extLst>
          </p:cNvPr>
          <p:cNvCxnSpPr>
            <a:cxnSpLocks/>
          </p:cNvCxnSpPr>
          <p:nvPr userDrawn="1"/>
        </p:nvCxnSpPr>
        <p:spPr>
          <a:xfrm>
            <a:off x="4324938" y="3753659"/>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1C94F842-F139-A4F8-769A-FAAF59CCB392}"/>
              </a:ext>
            </a:extLst>
          </p:cNvPr>
          <p:cNvCxnSpPr>
            <a:cxnSpLocks/>
          </p:cNvCxnSpPr>
          <p:nvPr userDrawn="1"/>
        </p:nvCxnSpPr>
        <p:spPr>
          <a:xfrm>
            <a:off x="7060864" y="3753659"/>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41" name="Straight Connector 40">
            <a:extLst>
              <a:ext uri="{FF2B5EF4-FFF2-40B4-BE49-F238E27FC236}">
                <a16:creationId xmlns:a16="http://schemas.microsoft.com/office/drawing/2014/main" id="{6EFC01F6-E11D-DB24-766C-20416A0B0656}"/>
              </a:ext>
            </a:extLst>
          </p:cNvPr>
          <p:cNvCxnSpPr>
            <a:cxnSpLocks/>
          </p:cNvCxnSpPr>
          <p:nvPr userDrawn="1"/>
        </p:nvCxnSpPr>
        <p:spPr>
          <a:xfrm>
            <a:off x="9796790" y="3753659"/>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grpSp>
        <p:nvGrpSpPr>
          <p:cNvPr id="42" name="Group 41">
            <a:extLst>
              <a:ext uri="{FF2B5EF4-FFF2-40B4-BE49-F238E27FC236}">
                <a16:creationId xmlns:a16="http://schemas.microsoft.com/office/drawing/2014/main" id="{ADB6293E-61B2-C9C1-1729-8E3F1F5ED61A}"/>
              </a:ext>
            </a:extLst>
          </p:cNvPr>
          <p:cNvGrpSpPr/>
          <p:nvPr userDrawn="1"/>
        </p:nvGrpSpPr>
        <p:grpSpPr>
          <a:xfrm>
            <a:off x="4412110" y="1366258"/>
            <a:ext cx="648616" cy="648614"/>
            <a:chOff x="1937017" y="2512190"/>
            <a:chExt cx="1466850" cy="1466850"/>
          </a:xfrm>
        </p:grpSpPr>
        <p:sp>
          <p:nvSpPr>
            <p:cNvPr id="43" name="Rectangle: Rounded Corners 16">
              <a:extLst>
                <a:ext uri="{FF2B5EF4-FFF2-40B4-BE49-F238E27FC236}">
                  <a16:creationId xmlns:a16="http://schemas.microsoft.com/office/drawing/2014/main" id="{6A74DA76-8755-900A-5A5A-77F62BE4B514}"/>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Rectangle: Rounded Corners 17">
              <a:extLst>
                <a:ext uri="{FF2B5EF4-FFF2-40B4-BE49-F238E27FC236}">
                  <a16:creationId xmlns:a16="http://schemas.microsoft.com/office/drawing/2014/main" id="{ECB24D92-EE05-B585-3406-6B66831E8FF4}"/>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4DA1F51E-FA30-2096-4CE7-204443271A44}"/>
              </a:ext>
            </a:extLst>
          </p:cNvPr>
          <p:cNvGrpSpPr/>
          <p:nvPr userDrawn="1"/>
        </p:nvGrpSpPr>
        <p:grpSpPr>
          <a:xfrm>
            <a:off x="7148036" y="1366258"/>
            <a:ext cx="648616" cy="648614"/>
            <a:chOff x="1937017" y="2512190"/>
            <a:chExt cx="1466850" cy="1466850"/>
          </a:xfrm>
        </p:grpSpPr>
        <p:sp>
          <p:nvSpPr>
            <p:cNvPr id="46" name="Rectangle: Rounded Corners 16">
              <a:extLst>
                <a:ext uri="{FF2B5EF4-FFF2-40B4-BE49-F238E27FC236}">
                  <a16:creationId xmlns:a16="http://schemas.microsoft.com/office/drawing/2014/main" id="{9DB4156C-86FF-44E1-6A1B-1CB05D9ADD5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7" name="Rectangle: Rounded Corners 17">
              <a:extLst>
                <a:ext uri="{FF2B5EF4-FFF2-40B4-BE49-F238E27FC236}">
                  <a16:creationId xmlns:a16="http://schemas.microsoft.com/office/drawing/2014/main" id="{7DFE8DDD-FC68-7E1E-9FB7-5C9B87F779B0}"/>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7E169BFA-A57D-ADCE-954F-3B69ABB2D78C}"/>
              </a:ext>
            </a:extLst>
          </p:cNvPr>
          <p:cNvGrpSpPr/>
          <p:nvPr userDrawn="1"/>
        </p:nvGrpSpPr>
        <p:grpSpPr>
          <a:xfrm>
            <a:off x="9883963" y="1366258"/>
            <a:ext cx="648616" cy="648614"/>
            <a:chOff x="1937017" y="2512190"/>
            <a:chExt cx="1466850" cy="1466850"/>
          </a:xfrm>
        </p:grpSpPr>
        <p:sp>
          <p:nvSpPr>
            <p:cNvPr id="49" name="Rectangle: Rounded Corners 16">
              <a:extLst>
                <a:ext uri="{FF2B5EF4-FFF2-40B4-BE49-F238E27FC236}">
                  <a16:creationId xmlns:a16="http://schemas.microsoft.com/office/drawing/2014/main" id="{63CC1B11-3601-3E12-DB6A-746B29B2EC3C}"/>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Rectangle: Rounded Corners 17">
              <a:extLst>
                <a:ext uri="{FF2B5EF4-FFF2-40B4-BE49-F238E27FC236}">
                  <a16:creationId xmlns:a16="http://schemas.microsoft.com/office/drawing/2014/main" id="{FD5641AE-5A66-6696-F164-16BA8D1BB976}"/>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3" name="Text Placeholder 32">
            <a:extLst>
              <a:ext uri="{FF2B5EF4-FFF2-40B4-BE49-F238E27FC236}">
                <a16:creationId xmlns:a16="http://schemas.microsoft.com/office/drawing/2014/main" id="{3DCCBE68-DD56-B706-AB71-90EEFA4FD8E5}"/>
              </a:ext>
            </a:extLst>
          </p:cNvPr>
          <p:cNvSpPr>
            <a:spLocks noGrp="1"/>
          </p:cNvSpPr>
          <p:nvPr userDrawn="1">
            <p:ph type="body" sz="quarter" idx="20" hasCustomPrompt="1"/>
          </p:nvPr>
        </p:nvSpPr>
        <p:spPr>
          <a:xfrm>
            <a:off x="798915" y="2258043"/>
            <a:ext cx="2403155" cy="246221"/>
          </a:xfrm>
        </p:spPr>
        <p:txBody>
          <a:bodyPr/>
          <a:lstStyle>
            <a:lvl1pPr marL="0" indent="0" algn="ctr">
              <a:buNone/>
              <a:defRPr sz="1600">
                <a:solidFill>
                  <a:schemeClr val="tx2"/>
                </a:solidFill>
                <a:latin typeface="+mj-lt"/>
              </a:defRPr>
            </a:lvl1pPr>
          </a:lstStyle>
          <a:p>
            <a:pPr lvl="0"/>
            <a:r>
              <a:rPr lang="en-US"/>
              <a:t>Lorem Ipsum</a:t>
            </a:r>
          </a:p>
        </p:txBody>
      </p:sp>
      <p:sp>
        <p:nvSpPr>
          <p:cNvPr id="99" name="Text Placeholder 98">
            <a:extLst>
              <a:ext uri="{FF2B5EF4-FFF2-40B4-BE49-F238E27FC236}">
                <a16:creationId xmlns:a16="http://schemas.microsoft.com/office/drawing/2014/main" id="{D4E3133B-180D-4B3F-28E7-F1833C9232E4}"/>
              </a:ext>
            </a:extLst>
          </p:cNvPr>
          <p:cNvSpPr>
            <a:spLocks noGrp="1"/>
          </p:cNvSpPr>
          <p:nvPr userDrawn="1">
            <p:ph type="body" sz="quarter" idx="32" hasCustomPrompt="1"/>
          </p:nvPr>
        </p:nvSpPr>
        <p:spPr>
          <a:xfrm>
            <a:off x="798915" y="2609461"/>
            <a:ext cx="2403155" cy="1015663"/>
          </a:xfrm>
        </p:spPr>
        <p:txBody>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34" name="Text Placeholder 32">
            <a:extLst>
              <a:ext uri="{FF2B5EF4-FFF2-40B4-BE49-F238E27FC236}">
                <a16:creationId xmlns:a16="http://schemas.microsoft.com/office/drawing/2014/main" id="{18E75545-CBDE-73F1-D852-B66ECB9AF1E1}"/>
              </a:ext>
            </a:extLst>
          </p:cNvPr>
          <p:cNvSpPr>
            <a:spLocks noGrp="1"/>
          </p:cNvSpPr>
          <p:nvPr userDrawn="1">
            <p:ph type="body" sz="quarter" idx="21" hasCustomPrompt="1"/>
          </p:nvPr>
        </p:nvSpPr>
        <p:spPr>
          <a:xfrm>
            <a:off x="3534840" y="2258043"/>
            <a:ext cx="2403155" cy="246221"/>
          </a:xfrm>
        </p:spPr>
        <p:txBody>
          <a:bodyPr/>
          <a:lstStyle>
            <a:lvl1pPr marL="0" indent="0" algn="ctr">
              <a:buNone/>
              <a:defRPr sz="1600">
                <a:solidFill>
                  <a:schemeClr val="tx2"/>
                </a:solidFill>
                <a:latin typeface="+mj-lt"/>
              </a:defRPr>
            </a:lvl1pPr>
          </a:lstStyle>
          <a:p>
            <a:pPr lvl="0"/>
            <a:r>
              <a:rPr lang="en-US"/>
              <a:t>Lorem Ipsum</a:t>
            </a:r>
          </a:p>
        </p:txBody>
      </p:sp>
      <p:sp>
        <p:nvSpPr>
          <p:cNvPr id="100" name="Text Placeholder 98">
            <a:extLst>
              <a:ext uri="{FF2B5EF4-FFF2-40B4-BE49-F238E27FC236}">
                <a16:creationId xmlns:a16="http://schemas.microsoft.com/office/drawing/2014/main" id="{7A2E166E-C2F7-96C5-2D8A-3CA863DF22BC}"/>
              </a:ext>
            </a:extLst>
          </p:cNvPr>
          <p:cNvSpPr>
            <a:spLocks noGrp="1"/>
          </p:cNvSpPr>
          <p:nvPr userDrawn="1">
            <p:ph type="body" sz="quarter" idx="33" hasCustomPrompt="1"/>
          </p:nvPr>
        </p:nvSpPr>
        <p:spPr>
          <a:xfrm>
            <a:off x="3534840" y="2609461"/>
            <a:ext cx="2403155" cy="1015663"/>
          </a:xfrm>
        </p:spPr>
        <p:txBody>
          <a:bodyPr>
            <a:spAutoFit/>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35" name="Text Placeholder 32">
            <a:extLst>
              <a:ext uri="{FF2B5EF4-FFF2-40B4-BE49-F238E27FC236}">
                <a16:creationId xmlns:a16="http://schemas.microsoft.com/office/drawing/2014/main" id="{38D76B41-D944-5E02-C54F-D41AF3CBC137}"/>
              </a:ext>
            </a:extLst>
          </p:cNvPr>
          <p:cNvSpPr>
            <a:spLocks noGrp="1"/>
          </p:cNvSpPr>
          <p:nvPr userDrawn="1">
            <p:ph type="body" sz="quarter" idx="22" hasCustomPrompt="1"/>
          </p:nvPr>
        </p:nvSpPr>
        <p:spPr>
          <a:xfrm>
            <a:off x="6270766" y="2258043"/>
            <a:ext cx="2403155" cy="246221"/>
          </a:xfrm>
        </p:spPr>
        <p:txBody>
          <a:bodyPr/>
          <a:lstStyle>
            <a:lvl1pPr marL="0" indent="0" algn="ctr">
              <a:buNone/>
              <a:defRPr sz="1600">
                <a:solidFill>
                  <a:schemeClr val="tx2"/>
                </a:solidFill>
                <a:latin typeface="+mj-lt"/>
              </a:defRPr>
            </a:lvl1pPr>
          </a:lstStyle>
          <a:p>
            <a:pPr lvl="0"/>
            <a:r>
              <a:rPr lang="en-US"/>
              <a:t>Lorem Ipsum</a:t>
            </a:r>
          </a:p>
        </p:txBody>
      </p:sp>
      <p:sp>
        <p:nvSpPr>
          <p:cNvPr id="101" name="Text Placeholder 98">
            <a:extLst>
              <a:ext uri="{FF2B5EF4-FFF2-40B4-BE49-F238E27FC236}">
                <a16:creationId xmlns:a16="http://schemas.microsoft.com/office/drawing/2014/main" id="{FDFE9E6B-9A5A-C886-3DC2-BF36738861E1}"/>
              </a:ext>
            </a:extLst>
          </p:cNvPr>
          <p:cNvSpPr>
            <a:spLocks noGrp="1"/>
          </p:cNvSpPr>
          <p:nvPr userDrawn="1">
            <p:ph type="body" sz="quarter" idx="34" hasCustomPrompt="1"/>
          </p:nvPr>
        </p:nvSpPr>
        <p:spPr>
          <a:xfrm>
            <a:off x="6270766" y="2609461"/>
            <a:ext cx="2403155" cy="1015663"/>
          </a:xfrm>
        </p:spPr>
        <p:txBody>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66" name="Text Placeholder 32">
            <a:extLst>
              <a:ext uri="{FF2B5EF4-FFF2-40B4-BE49-F238E27FC236}">
                <a16:creationId xmlns:a16="http://schemas.microsoft.com/office/drawing/2014/main" id="{C9616B2B-427E-3102-7BE4-904DDEFFDB14}"/>
              </a:ext>
            </a:extLst>
          </p:cNvPr>
          <p:cNvSpPr>
            <a:spLocks noGrp="1"/>
          </p:cNvSpPr>
          <p:nvPr userDrawn="1">
            <p:ph type="body" sz="quarter" idx="26" hasCustomPrompt="1"/>
          </p:nvPr>
        </p:nvSpPr>
        <p:spPr>
          <a:xfrm>
            <a:off x="9006693" y="2258043"/>
            <a:ext cx="2403155" cy="246221"/>
          </a:xfrm>
        </p:spPr>
        <p:txBody>
          <a:bodyPr/>
          <a:lstStyle>
            <a:lvl1pPr marL="0" indent="0" algn="ctr">
              <a:buNone/>
              <a:defRPr sz="1600">
                <a:solidFill>
                  <a:schemeClr val="tx2"/>
                </a:solidFill>
                <a:latin typeface="+mj-lt"/>
              </a:defRPr>
            </a:lvl1pPr>
          </a:lstStyle>
          <a:p>
            <a:pPr lvl="0"/>
            <a:r>
              <a:rPr lang="en-US"/>
              <a:t>Lorem Ipsum</a:t>
            </a:r>
          </a:p>
        </p:txBody>
      </p:sp>
      <p:sp>
        <p:nvSpPr>
          <p:cNvPr id="102" name="Text Placeholder 98">
            <a:extLst>
              <a:ext uri="{FF2B5EF4-FFF2-40B4-BE49-F238E27FC236}">
                <a16:creationId xmlns:a16="http://schemas.microsoft.com/office/drawing/2014/main" id="{4F89259D-8836-D5D4-2314-0A71C1CC270B}"/>
              </a:ext>
            </a:extLst>
          </p:cNvPr>
          <p:cNvSpPr>
            <a:spLocks noGrp="1"/>
          </p:cNvSpPr>
          <p:nvPr userDrawn="1">
            <p:ph type="body" sz="quarter" idx="35" hasCustomPrompt="1"/>
          </p:nvPr>
        </p:nvSpPr>
        <p:spPr>
          <a:xfrm>
            <a:off x="9006693" y="2609461"/>
            <a:ext cx="2403155" cy="1015663"/>
          </a:xfrm>
        </p:spPr>
        <p:txBody>
          <a:bodyPr>
            <a:spAutoFit/>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grpSp>
        <p:nvGrpSpPr>
          <p:cNvPr id="62" name="Group 61">
            <a:extLst>
              <a:ext uri="{FF2B5EF4-FFF2-40B4-BE49-F238E27FC236}">
                <a16:creationId xmlns:a16="http://schemas.microsoft.com/office/drawing/2014/main" id="{E05F6178-CA1D-9EDE-0CD2-600BBFF13943}"/>
              </a:ext>
            </a:extLst>
          </p:cNvPr>
          <p:cNvGrpSpPr/>
          <p:nvPr userDrawn="1"/>
        </p:nvGrpSpPr>
        <p:grpSpPr>
          <a:xfrm>
            <a:off x="2133064" y="3966104"/>
            <a:ext cx="648616" cy="648614"/>
            <a:chOff x="1937017" y="2512190"/>
            <a:chExt cx="1466850" cy="1466850"/>
          </a:xfrm>
        </p:grpSpPr>
        <p:sp>
          <p:nvSpPr>
            <p:cNvPr id="63" name="Rectangle: Rounded Corners 16">
              <a:extLst>
                <a:ext uri="{FF2B5EF4-FFF2-40B4-BE49-F238E27FC236}">
                  <a16:creationId xmlns:a16="http://schemas.microsoft.com/office/drawing/2014/main" id="{1541019A-1DC6-72CC-A5FB-601615B02FA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ectangle: Rounded Corners 17">
              <a:extLst>
                <a:ext uri="{FF2B5EF4-FFF2-40B4-BE49-F238E27FC236}">
                  <a16:creationId xmlns:a16="http://schemas.microsoft.com/office/drawing/2014/main" id="{2C6CE270-E721-1D7A-2ABC-AD5A81104AE5}"/>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5257665B-92B5-B8E6-6749-11A2E7686CD7}"/>
              </a:ext>
            </a:extLst>
          </p:cNvPr>
          <p:cNvGrpSpPr>
            <a:grpSpLocks/>
          </p:cNvGrpSpPr>
          <p:nvPr userDrawn="1"/>
        </p:nvGrpSpPr>
        <p:grpSpPr>
          <a:xfrm>
            <a:off x="686311" y="4745293"/>
            <a:ext cx="3542121" cy="1435170"/>
            <a:chOff x="686311" y="2624833"/>
            <a:chExt cx="2628362" cy="1284515"/>
          </a:xfrm>
        </p:grpSpPr>
        <p:sp>
          <p:nvSpPr>
            <p:cNvPr id="67" name="Rectangle: Rounded Corners 16">
              <a:extLst>
                <a:ext uri="{FF2B5EF4-FFF2-40B4-BE49-F238E27FC236}">
                  <a16:creationId xmlns:a16="http://schemas.microsoft.com/office/drawing/2014/main" id="{AB18B2B8-7E35-8932-F826-87F2BFB4A0DA}"/>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9" name="Rectangle: Rounded Corners 17">
              <a:extLst>
                <a:ext uri="{FF2B5EF4-FFF2-40B4-BE49-F238E27FC236}">
                  <a16:creationId xmlns:a16="http://schemas.microsoft.com/office/drawing/2014/main" id="{7A8FAE77-B601-2D2C-84E4-22C10547F7BC}"/>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D0E46AE-22AD-CFE8-FAF0-A4A250926962}"/>
              </a:ext>
            </a:extLst>
          </p:cNvPr>
          <p:cNvGrpSpPr>
            <a:grpSpLocks/>
          </p:cNvGrpSpPr>
          <p:nvPr userDrawn="1"/>
        </p:nvGrpSpPr>
        <p:grpSpPr>
          <a:xfrm>
            <a:off x="4333320" y="4745293"/>
            <a:ext cx="3542121" cy="1435170"/>
            <a:chOff x="686311" y="2624833"/>
            <a:chExt cx="2628362" cy="1284515"/>
          </a:xfrm>
        </p:grpSpPr>
        <p:sp>
          <p:nvSpPr>
            <p:cNvPr id="76" name="Rectangle: Rounded Corners 16">
              <a:extLst>
                <a:ext uri="{FF2B5EF4-FFF2-40B4-BE49-F238E27FC236}">
                  <a16:creationId xmlns:a16="http://schemas.microsoft.com/office/drawing/2014/main" id="{9A62836F-F289-12C2-2613-903FE6CECA91}"/>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Rectangle: Rounded Corners 17">
              <a:extLst>
                <a:ext uri="{FF2B5EF4-FFF2-40B4-BE49-F238E27FC236}">
                  <a16:creationId xmlns:a16="http://schemas.microsoft.com/office/drawing/2014/main" id="{6CA97B9F-E20F-0BF7-5480-7472F946A674}"/>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12AC4F4E-0C2A-DC68-DE32-DEE1CACE8229}"/>
              </a:ext>
            </a:extLst>
          </p:cNvPr>
          <p:cNvGrpSpPr>
            <a:grpSpLocks/>
          </p:cNvGrpSpPr>
          <p:nvPr userDrawn="1"/>
        </p:nvGrpSpPr>
        <p:grpSpPr>
          <a:xfrm>
            <a:off x="7980330" y="4745293"/>
            <a:ext cx="3542121" cy="1435170"/>
            <a:chOff x="686311" y="2624833"/>
            <a:chExt cx="2628362" cy="1284515"/>
          </a:xfrm>
        </p:grpSpPr>
        <p:sp>
          <p:nvSpPr>
            <p:cNvPr id="83" name="Rectangle: Rounded Corners 16">
              <a:extLst>
                <a:ext uri="{FF2B5EF4-FFF2-40B4-BE49-F238E27FC236}">
                  <a16:creationId xmlns:a16="http://schemas.microsoft.com/office/drawing/2014/main" id="{C252C11F-2600-DAB8-3189-6E70A3426A04}"/>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5" name="Rectangle: Rounded Corners 17">
              <a:extLst>
                <a:ext uri="{FF2B5EF4-FFF2-40B4-BE49-F238E27FC236}">
                  <a16:creationId xmlns:a16="http://schemas.microsoft.com/office/drawing/2014/main" id="{8D6A2411-CB57-FF9B-A8F3-E02853E05F6B}"/>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86" name="Straight Connector 85">
            <a:extLst>
              <a:ext uri="{FF2B5EF4-FFF2-40B4-BE49-F238E27FC236}">
                <a16:creationId xmlns:a16="http://schemas.microsoft.com/office/drawing/2014/main" id="{DF13A8D4-A8DA-50B9-1426-0B2052E44257}"/>
              </a:ext>
            </a:extLst>
          </p:cNvPr>
          <p:cNvCxnSpPr>
            <a:cxnSpLocks/>
          </p:cNvCxnSpPr>
          <p:nvPr userDrawn="1"/>
        </p:nvCxnSpPr>
        <p:spPr>
          <a:xfrm>
            <a:off x="2045891" y="6180463"/>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88" name="Straight Connector 87">
            <a:extLst>
              <a:ext uri="{FF2B5EF4-FFF2-40B4-BE49-F238E27FC236}">
                <a16:creationId xmlns:a16="http://schemas.microsoft.com/office/drawing/2014/main" id="{E5EEB2CC-DB67-A100-3CA7-FC3CD8A0AC78}"/>
              </a:ext>
            </a:extLst>
          </p:cNvPr>
          <p:cNvCxnSpPr>
            <a:cxnSpLocks/>
          </p:cNvCxnSpPr>
          <p:nvPr userDrawn="1"/>
        </p:nvCxnSpPr>
        <p:spPr>
          <a:xfrm>
            <a:off x="5692901" y="6180463"/>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89" name="Straight Connector 88">
            <a:extLst>
              <a:ext uri="{FF2B5EF4-FFF2-40B4-BE49-F238E27FC236}">
                <a16:creationId xmlns:a16="http://schemas.microsoft.com/office/drawing/2014/main" id="{D2A8461F-6723-B73A-047D-0BB02C6FA55A}"/>
              </a:ext>
            </a:extLst>
          </p:cNvPr>
          <p:cNvCxnSpPr>
            <a:cxnSpLocks/>
          </p:cNvCxnSpPr>
          <p:nvPr userDrawn="1"/>
        </p:nvCxnSpPr>
        <p:spPr>
          <a:xfrm>
            <a:off x="9339911" y="6180463"/>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grpSp>
        <p:nvGrpSpPr>
          <p:cNvPr id="91" name="Group 90">
            <a:extLst>
              <a:ext uri="{FF2B5EF4-FFF2-40B4-BE49-F238E27FC236}">
                <a16:creationId xmlns:a16="http://schemas.microsoft.com/office/drawing/2014/main" id="{993D14BB-69D8-C841-5042-875D0D923F33}"/>
              </a:ext>
            </a:extLst>
          </p:cNvPr>
          <p:cNvGrpSpPr/>
          <p:nvPr userDrawn="1"/>
        </p:nvGrpSpPr>
        <p:grpSpPr>
          <a:xfrm>
            <a:off x="5780072" y="3966104"/>
            <a:ext cx="648616" cy="648614"/>
            <a:chOff x="1937017" y="2512190"/>
            <a:chExt cx="1466850" cy="1466850"/>
          </a:xfrm>
        </p:grpSpPr>
        <p:sp>
          <p:nvSpPr>
            <p:cNvPr id="92" name="Rectangle: Rounded Corners 16">
              <a:extLst>
                <a:ext uri="{FF2B5EF4-FFF2-40B4-BE49-F238E27FC236}">
                  <a16:creationId xmlns:a16="http://schemas.microsoft.com/office/drawing/2014/main" id="{665A47DA-D699-B9D0-F6A8-1FB08A53451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ectangle: Rounded Corners 17">
              <a:extLst>
                <a:ext uri="{FF2B5EF4-FFF2-40B4-BE49-F238E27FC236}">
                  <a16:creationId xmlns:a16="http://schemas.microsoft.com/office/drawing/2014/main" id="{EEC60B58-0975-2ACB-29AF-ECA195CA08AE}"/>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8304D51-BFFE-97CF-F97A-FEC5636B892C}"/>
              </a:ext>
            </a:extLst>
          </p:cNvPr>
          <p:cNvGrpSpPr/>
          <p:nvPr userDrawn="1"/>
        </p:nvGrpSpPr>
        <p:grpSpPr>
          <a:xfrm>
            <a:off x="9427083" y="3966104"/>
            <a:ext cx="648616" cy="648614"/>
            <a:chOff x="1937017" y="2512190"/>
            <a:chExt cx="1466850" cy="1466850"/>
          </a:xfrm>
        </p:grpSpPr>
        <p:sp>
          <p:nvSpPr>
            <p:cNvPr id="98" name="Rectangle: Rounded Corners 16">
              <a:extLst>
                <a:ext uri="{FF2B5EF4-FFF2-40B4-BE49-F238E27FC236}">
                  <a16:creationId xmlns:a16="http://schemas.microsoft.com/office/drawing/2014/main" id="{D6035A34-B8C4-D373-D895-5E17EB7C402E}"/>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0" name="Rectangle: Rounded Corners 17">
              <a:extLst>
                <a:ext uri="{FF2B5EF4-FFF2-40B4-BE49-F238E27FC236}">
                  <a16:creationId xmlns:a16="http://schemas.microsoft.com/office/drawing/2014/main" id="{79E4BD16-FE1F-A2CF-89AD-4187693FC960}"/>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8" name="Text Placeholder 32">
            <a:extLst>
              <a:ext uri="{FF2B5EF4-FFF2-40B4-BE49-F238E27FC236}">
                <a16:creationId xmlns:a16="http://schemas.microsoft.com/office/drawing/2014/main" id="{159252D9-054F-8BC1-13A0-5A91DC0807D3}"/>
              </a:ext>
            </a:extLst>
          </p:cNvPr>
          <p:cNvSpPr>
            <a:spLocks noGrp="1"/>
          </p:cNvSpPr>
          <p:nvPr userDrawn="1">
            <p:ph type="body" sz="quarter" idx="28" hasCustomPrompt="1"/>
          </p:nvPr>
        </p:nvSpPr>
        <p:spPr>
          <a:xfrm>
            <a:off x="798915" y="4857889"/>
            <a:ext cx="3316914" cy="246221"/>
          </a:xfrm>
        </p:spPr>
        <p:txBody>
          <a:bodyPr/>
          <a:lstStyle>
            <a:lvl1pPr marL="0" indent="0" algn="ctr">
              <a:buNone/>
              <a:defRPr sz="1600">
                <a:solidFill>
                  <a:schemeClr val="tx2"/>
                </a:solidFill>
                <a:latin typeface="+mj-lt"/>
              </a:defRPr>
            </a:lvl1pPr>
          </a:lstStyle>
          <a:p>
            <a:pPr lvl="0"/>
            <a:r>
              <a:rPr lang="en-US"/>
              <a:t>Lorem Ipsum</a:t>
            </a:r>
          </a:p>
        </p:txBody>
      </p:sp>
      <p:sp>
        <p:nvSpPr>
          <p:cNvPr id="103" name="Text Placeholder 98">
            <a:extLst>
              <a:ext uri="{FF2B5EF4-FFF2-40B4-BE49-F238E27FC236}">
                <a16:creationId xmlns:a16="http://schemas.microsoft.com/office/drawing/2014/main" id="{490312CA-5D52-E965-F395-4100F52DB18C}"/>
              </a:ext>
            </a:extLst>
          </p:cNvPr>
          <p:cNvSpPr>
            <a:spLocks noGrp="1"/>
          </p:cNvSpPr>
          <p:nvPr userDrawn="1">
            <p:ph type="body" sz="quarter" idx="36" hasCustomPrompt="1"/>
          </p:nvPr>
        </p:nvSpPr>
        <p:spPr>
          <a:xfrm>
            <a:off x="798915" y="5209307"/>
            <a:ext cx="3316914" cy="846386"/>
          </a:xfrm>
        </p:spPr>
        <p:txBody>
          <a:bodyPr wrap="square">
            <a:spAutoFit/>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106" name="Text Placeholder 32">
            <a:extLst>
              <a:ext uri="{FF2B5EF4-FFF2-40B4-BE49-F238E27FC236}">
                <a16:creationId xmlns:a16="http://schemas.microsoft.com/office/drawing/2014/main" id="{B2F25D40-7B4D-4652-F4E2-542135860E4F}"/>
              </a:ext>
            </a:extLst>
          </p:cNvPr>
          <p:cNvSpPr>
            <a:spLocks noGrp="1"/>
          </p:cNvSpPr>
          <p:nvPr userDrawn="1">
            <p:ph type="body" sz="quarter" idx="39" hasCustomPrompt="1"/>
          </p:nvPr>
        </p:nvSpPr>
        <p:spPr>
          <a:xfrm>
            <a:off x="4445924" y="4857889"/>
            <a:ext cx="3316914" cy="246221"/>
          </a:xfrm>
        </p:spPr>
        <p:txBody>
          <a:bodyPr/>
          <a:lstStyle>
            <a:lvl1pPr marL="0" indent="0" algn="ctr">
              <a:buNone/>
              <a:defRPr sz="1600">
                <a:solidFill>
                  <a:schemeClr val="tx2"/>
                </a:solidFill>
                <a:latin typeface="+mj-lt"/>
              </a:defRPr>
            </a:lvl1pPr>
          </a:lstStyle>
          <a:p>
            <a:pPr lvl="0"/>
            <a:r>
              <a:rPr lang="en-US"/>
              <a:t>Lorem Ipsum</a:t>
            </a:r>
          </a:p>
        </p:txBody>
      </p:sp>
      <p:sp>
        <p:nvSpPr>
          <p:cNvPr id="104" name="Text Placeholder 98">
            <a:extLst>
              <a:ext uri="{FF2B5EF4-FFF2-40B4-BE49-F238E27FC236}">
                <a16:creationId xmlns:a16="http://schemas.microsoft.com/office/drawing/2014/main" id="{D32BC256-5A5E-C772-67AA-36A728BE1DED}"/>
              </a:ext>
            </a:extLst>
          </p:cNvPr>
          <p:cNvSpPr>
            <a:spLocks noGrp="1"/>
          </p:cNvSpPr>
          <p:nvPr userDrawn="1">
            <p:ph type="body" sz="quarter" idx="37" hasCustomPrompt="1"/>
          </p:nvPr>
        </p:nvSpPr>
        <p:spPr>
          <a:xfrm>
            <a:off x="4445924" y="5209307"/>
            <a:ext cx="3316914" cy="846386"/>
          </a:xfrm>
        </p:spPr>
        <p:txBody>
          <a:bodyPr wrap="square">
            <a:spAutoFit/>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107" name="Text Placeholder 32">
            <a:extLst>
              <a:ext uri="{FF2B5EF4-FFF2-40B4-BE49-F238E27FC236}">
                <a16:creationId xmlns:a16="http://schemas.microsoft.com/office/drawing/2014/main" id="{12B573B7-AC5C-3668-4395-A8F8750EA82D}"/>
              </a:ext>
            </a:extLst>
          </p:cNvPr>
          <p:cNvSpPr>
            <a:spLocks noGrp="1"/>
          </p:cNvSpPr>
          <p:nvPr userDrawn="1">
            <p:ph type="body" sz="quarter" idx="40" hasCustomPrompt="1"/>
          </p:nvPr>
        </p:nvSpPr>
        <p:spPr>
          <a:xfrm>
            <a:off x="8092934" y="4857889"/>
            <a:ext cx="3316914" cy="246221"/>
          </a:xfrm>
        </p:spPr>
        <p:txBody>
          <a:bodyPr/>
          <a:lstStyle>
            <a:lvl1pPr marL="0" indent="0" algn="ctr">
              <a:buNone/>
              <a:defRPr sz="1600">
                <a:solidFill>
                  <a:schemeClr val="tx2"/>
                </a:solidFill>
                <a:latin typeface="+mj-lt"/>
              </a:defRPr>
            </a:lvl1pPr>
          </a:lstStyle>
          <a:p>
            <a:pPr lvl="0"/>
            <a:r>
              <a:rPr lang="en-US"/>
              <a:t>Lorem Ipsum</a:t>
            </a:r>
          </a:p>
        </p:txBody>
      </p:sp>
      <p:sp>
        <p:nvSpPr>
          <p:cNvPr id="105" name="Text Placeholder 98">
            <a:extLst>
              <a:ext uri="{FF2B5EF4-FFF2-40B4-BE49-F238E27FC236}">
                <a16:creationId xmlns:a16="http://schemas.microsoft.com/office/drawing/2014/main" id="{63CA9330-2063-182E-3BD3-EDBFBF3C6903}"/>
              </a:ext>
            </a:extLst>
          </p:cNvPr>
          <p:cNvSpPr>
            <a:spLocks noGrp="1"/>
          </p:cNvSpPr>
          <p:nvPr userDrawn="1">
            <p:ph type="body" sz="quarter" idx="38" hasCustomPrompt="1"/>
          </p:nvPr>
        </p:nvSpPr>
        <p:spPr>
          <a:xfrm>
            <a:off x="8092934" y="5209307"/>
            <a:ext cx="3316914" cy="846386"/>
          </a:xfrm>
        </p:spPr>
        <p:txBody>
          <a:bodyPr wrap="square">
            <a:spAutoFit/>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Tree>
    <p:extLst>
      <p:ext uri="{BB962C8B-B14F-4D97-AF65-F5344CB8AC3E}">
        <p14:creationId xmlns:p14="http://schemas.microsoft.com/office/powerpoint/2010/main" val="3702937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bullet Horizonta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42394-3E7A-9DB8-86A4-43F410F913F0}"/>
              </a:ext>
            </a:extLst>
          </p:cNvPr>
          <p:cNvPicPr>
            <a:picLocks noChangeAspect="1"/>
          </p:cNvPicPr>
          <p:nvPr userDrawn="1"/>
        </p:nvPicPr>
        <p:blipFill rotWithShape="1">
          <a:blip r:embed="rId2"/>
          <a:srcRect l="34664" b="34664"/>
          <a:stretch/>
        </p:blipFill>
        <p:spPr>
          <a:xfrm>
            <a:off x="0" y="-1"/>
            <a:ext cx="12192000" cy="6858001"/>
          </a:xfrm>
          <a:prstGeom prst="rect">
            <a:avLst/>
          </a:prstGeom>
        </p:spPr>
      </p:pic>
      <p:grpSp>
        <p:nvGrpSpPr>
          <p:cNvPr id="63" name="Group 62">
            <a:extLst>
              <a:ext uri="{FF2B5EF4-FFF2-40B4-BE49-F238E27FC236}">
                <a16:creationId xmlns:a16="http://schemas.microsoft.com/office/drawing/2014/main" id="{1CE0D7FF-2147-B16D-2BBC-76038BE55E68}"/>
              </a:ext>
            </a:extLst>
          </p:cNvPr>
          <p:cNvGrpSpPr/>
          <p:nvPr userDrawn="1"/>
        </p:nvGrpSpPr>
        <p:grpSpPr>
          <a:xfrm flipV="1">
            <a:off x="0" y="0"/>
            <a:ext cx="3228975" cy="6565900"/>
            <a:chOff x="0" y="495300"/>
            <a:chExt cx="3228975" cy="6362700"/>
          </a:xfrm>
        </p:grpSpPr>
        <p:sp>
          <p:nvSpPr>
            <p:cNvPr id="10" name="Rectangle: Rounded Corners 9">
              <a:extLst>
                <a:ext uri="{FF2B5EF4-FFF2-40B4-BE49-F238E27FC236}">
                  <a16:creationId xmlns:a16="http://schemas.microsoft.com/office/drawing/2014/main" id="{0CA2F319-7E68-1EE4-F7EB-129F435BE14B}"/>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Rectangle: Rounded Corners 10">
              <a:extLst>
                <a:ext uri="{FF2B5EF4-FFF2-40B4-BE49-F238E27FC236}">
                  <a16:creationId xmlns:a16="http://schemas.microsoft.com/office/drawing/2014/main" id="{7952BA97-4F26-1E12-08F9-57CE2BF8E2F1}"/>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71501" y="865035"/>
            <a:ext cx="2302328" cy="2215991"/>
          </a:xfrm>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6" name="Rectangle: Rounded Corners 5">
            <a:extLst>
              <a:ext uri="{FF2B5EF4-FFF2-40B4-BE49-F238E27FC236}">
                <a16:creationId xmlns:a16="http://schemas.microsoft.com/office/drawing/2014/main" id="{6E97C14F-8071-A8A8-FF34-E360BA9D196F}"/>
              </a:ext>
            </a:extLst>
          </p:cNvPr>
          <p:cNvSpPr>
            <a:spLocks/>
          </p:cNvSpPr>
          <p:nvPr userDrawn="1"/>
        </p:nvSpPr>
        <p:spPr bwMode="auto">
          <a:xfrm>
            <a:off x="3452813" y="495300"/>
            <a:ext cx="8167686" cy="5867400"/>
          </a:xfrm>
          <a:prstGeom prst="roundRect">
            <a:avLst>
              <a:gd name="adj" fmla="val 1920"/>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grpSp>
        <p:nvGrpSpPr>
          <p:cNvPr id="7" name="Group 6">
            <a:extLst>
              <a:ext uri="{FF2B5EF4-FFF2-40B4-BE49-F238E27FC236}">
                <a16:creationId xmlns:a16="http://schemas.microsoft.com/office/drawing/2014/main" id="{31EDE84F-924F-9CC9-E5E9-515836881D04}"/>
              </a:ext>
            </a:extLst>
          </p:cNvPr>
          <p:cNvGrpSpPr/>
          <p:nvPr userDrawn="1"/>
        </p:nvGrpSpPr>
        <p:grpSpPr>
          <a:xfrm>
            <a:off x="3549189" y="599431"/>
            <a:ext cx="7974934" cy="1796488"/>
            <a:chOff x="3549189" y="609300"/>
            <a:chExt cx="7974934" cy="1618907"/>
          </a:xfrm>
        </p:grpSpPr>
        <p:sp>
          <p:nvSpPr>
            <p:cNvPr id="9" name="Rectangle: Rounded Corners 16">
              <a:extLst>
                <a:ext uri="{FF2B5EF4-FFF2-40B4-BE49-F238E27FC236}">
                  <a16:creationId xmlns:a16="http://schemas.microsoft.com/office/drawing/2014/main" id="{B254AED0-774E-1074-2F38-48BF874DF31B}"/>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Rounded Corners 17">
              <a:extLst>
                <a:ext uri="{FF2B5EF4-FFF2-40B4-BE49-F238E27FC236}">
                  <a16:creationId xmlns:a16="http://schemas.microsoft.com/office/drawing/2014/main" id="{FD1E6D5C-8E1A-2AC3-642C-7C1B4D5171C2}"/>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D720C73E-8157-9A3F-29DF-6509E8F0E951}"/>
              </a:ext>
            </a:extLst>
          </p:cNvPr>
          <p:cNvGrpSpPr/>
          <p:nvPr userDrawn="1"/>
        </p:nvGrpSpPr>
        <p:grpSpPr>
          <a:xfrm>
            <a:off x="3549189" y="2530756"/>
            <a:ext cx="7974934" cy="1796488"/>
            <a:chOff x="3549189" y="609300"/>
            <a:chExt cx="7974934" cy="1618907"/>
          </a:xfrm>
        </p:grpSpPr>
        <p:sp>
          <p:nvSpPr>
            <p:cNvPr id="14" name="Rectangle: Rounded Corners 16">
              <a:extLst>
                <a:ext uri="{FF2B5EF4-FFF2-40B4-BE49-F238E27FC236}">
                  <a16:creationId xmlns:a16="http://schemas.microsoft.com/office/drawing/2014/main" id="{2111D4DD-B0D1-5AAC-1D3F-B6A3FCAA3C2B}"/>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Rounded Corners 17">
              <a:extLst>
                <a:ext uri="{FF2B5EF4-FFF2-40B4-BE49-F238E27FC236}">
                  <a16:creationId xmlns:a16="http://schemas.microsoft.com/office/drawing/2014/main" id="{542FCCD6-1562-4BEF-FA11-215050D49CDC}"/>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905C95B6-56AA-918F-CC91-366FA37C91DD}"/>
              </a:ext>
            </a:extLst>
          </p:cNvPr>
          <p:cNvGrpSpPr/>
          <p:nvPr userDrawn="1"/>
        </p:nvGrpSpPr>
        <p:grpSpPr>
          <a:xfrm>
            <a:off x="3549189" y="4462081"/>
            <a:ext cx="7974934" cy="1796488"/>
            <a:chOff x="3549189" y="609300"/>
            <a:chExt cx="7974934" cy="1618907"/>
          </a:xfrm>
        </p:grpSpPr>
        <p:sp>
          <p:nvSpPr>
            <p:cNvPr id="19" name="Rectangle: Rounded Corners 16">
              <a:extLst>
                <a:ext uri="{FF2B5EF4-FFF2-40B4-BE49-F238E27FC236}">
                  <a16:creationId xmlns:a16="http://schemas.microsoft.com/office/drawing/2014/main" id="{8D63D573-35AF-D64F-A31A-1149D7FDE6BD}"/>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Rectangle: Rounded Corners 17">
              <a:extLst>
                <a:ext uri="{FF2B5EF4-FFF2-40B4-BE49-F238E27FC236}">
                  <a16:creationId xmlns:a16="http://schemas.microsoft.com/office/drawing/2014/main" id="{DDC5B813-D9B5-E06D-2398-913BEADEA24E}"/>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76B50092-3A9A-0B4E-CC45-06607976B0C1}"/>
              </a:ext>
            </a:extLst>
          </p:cNvPr>
          <p:cNvGrpSpPr>
            <a:grpSpLocks/>
          </p:cNvGrpSpPr>
          <p:nvPr userDrawn="1"/>
        </p:nvGrpSpPr>
        <p:grpSpPr>
          <a:xfrm>
            <a:off x="3715303" y="1248617"/>
            <a:ext cx="498118" cy="498116"/>
            <a:chOff x="1937017" y="2512190"/>
            <a:chExt cx="1466850" cy="1466850"/>
          </a:xfrm>
        </p:grpSpPr>
        <p:sp>
          <p:nvSpPr>
            <p:cNvPr id="24" name="Rectangle: Rounded Corners 16">
              <a:extLst>
                <a:ext uri="{FF2B5EF4-FFF2-40B4-BE49-F238E27FC236}">
                  <a16:creationId xmlns:a16="http://schemas.microsoft.com/office/drawing/2014/main" id="{AFEBA453-2617-C898-C4D8-7AD5E7FB85E2}"/>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Rectangle: Rounded Corners 17">
              <a:extLst>
                <a:ext uri="{FF2B5EF4-FFF2-40B4-BE49-F238E27FC236}">
                  <a16:creationId xmlns:a16="http://schemas.microsoft.com/office/drawing/2014/main" id="{F6195314-2A21-6ADC-7D84-B06A7577360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006243D5-FA52-AD7A-670B-4FF03399D499}"/>
              </a:ext>
            </a:extLst>
          </p:cNvPr>
          <p:cNvGrpSpPr>
            <a:grpSpLocks/>
          </p:cNvGrpSpPr>
          <p:nvPr userDrawn="1"/>
        </p:nvGrpSpPr>
        <p:grpSpPr>
          <a:xfrm>
            <a:off x="3715303" y="3179942"/>
            <a:ext cx="498118" cy="498116"/>
            <a:chOff x="1937017" y="2512190"/>
            <a:chExt cx="1466850" cy="1466850"/>
          </a:xfrm>
        </p:grpSpPr>
        <p:sp>
          <p:nvSpPr>
            <p:cNvPr id="27" name="Rectangle: Rounded Corners 16">
              <a:extLst>
                <a:ext uri="{FF2B5EF4-FFF2-40B4-BE49-F238E27FC236}">
                  <a16:creationId xmlns:a16="http://schemas.microsoft.com/office/drawing/2014/main" id="{DB7D376E-F00A-B744-762D-620A6BA359A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Rounded Corners 17">
              <a:extLst>
                <a:ext uri="{FF2B5EF4-FFF2-40B4-BE49-F238E27FC236}">
                  <a16:creationId xmlns:a16="http://schemas.microsoft.com/office/drawing/2014/main" id="{3E0DD908-F587-66BE-C5EF-7A204886FD97}"/>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CB41717B-FA9E-F59B-0743-1CFB043113C1}"/>
              </a:ext>
            </a:extLst>
          </p:cNvPr>
          <p:cNvGrpSpPr>
            <a:grpSpLocks/>
          </p:cNvGrpSpPr>
          <p:nvPr userDrawn="1"/>
        </p:nvGrpSpPr>
        <p:grpSpPr>
          <a:xfrm>
            <a:off x="3715303" y="5111267"/>
            <a:ext cx="498118" cy="498116"/>
            <a:chOff x="1937017" y="2512190"/>
            <a:chExt cx="1466850" cy="1466850"/>
          </a:xfrm>
        </p:grpSpPr>
        <p:sp>
          <p:nvSpPr>
            <p:cNvPr id="31" name="Rectangle: Rounded Corners 16">
              <a:extLst>
                <a:ext uri="{FF2B5EF4-FFF2-40B4-BE49-F238E27FC236}">
                  <a16:creationId xmlns:a16="http://schemas.microsoft.com/office/drawing/2014/main" id="{ABE7E82D-26BC-669E-29BD-328A4CA3A7C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Rounded Corners 17">
              <a:extLst>
                <a:ext uri="{FF2B5EF4-FFF2-40B4-BE49-F238E27FC236}">
                  <a16:creationId xmlns:a16="http://schemas.microsoft.com/office/drawing/2014/main" id="{722A96CC-7B9C-92B3-4609-B9FDB152D0CA}"/>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3" name="Text Placeholder 32">
            <a:extLst>
              <a:ext uri="{FF2B5EF4-FFF2-40B4-BE49-F238E27FC236}">
                <a16:creationId xmlns:a16="http://schemas.microsoft.com/office/drawing/2014/main" id="{3DCCBE68-DD56-B706-AB71-90EEFA4FD8E5}"/>
              </a:ext>
            </a:extLst>
          </p:cNvPr>
          <p:cNvSpPr>
            <a:spLocks noGrp="1"/>
          </p:cNvSpPr>
          <p:nvPr userDrawn="1">
            <p:ph type="body" sz="quarter" idx="20" hasCustomPrompt="1"/>
          </p:nvPr>
        </p:nvSpPr>
        <p:spPr>
          <a:xfrm>
            <a:off x="4348162" y="1220676"/>
            <a:ext cx="1081087" cy="553998"/>
          </a:xfrm>
        </p:spPr>
        <p:txBody>
          <a:bodyPr anchor="ctr"/>
          <a:lstStyle>
            <a:lvl1pPr marL="0" indent="0" algn="l">
              <a:buNone/>
              <a:defRPr sz="1800">
                <a:solidFill>
                  <a:schemeClr val="tx2"/>
                </a:solidFill>
                <a:latin typeface="+mj-lt"/>
              </a:defRPr>
            </a:lvl1pPr>
          </a:lstStyle>
          <a:p>
            <a:pPr lvl="0"/>
            <a:r>
              <a:rPr lang="en-US"/>
              <a:t>Lorem Ipsum</a:t>
            </a:r>
          </a:p>
        </p:txBody>
      </p:sp>
      <p:sp>
        <p:nvSpPr>
          <p:cNvPr id="57" name="Text Placeholder 32">
            <a:extLst>
              <a:ext uri="{FF2B5EF4-FFF2-40B4-BE49-F238E27FC236}">
                <a16:creationId xmlns:a16="http://schemas.microsoft.com/office/drawing/2014/main" id="{3E899646-95CC-C3C4-AB4E-DB2B9F406404}"/>
              </a:ext>
            </a:extLst>
          </p:cNvPr>
          <p:cNvSpPr>
            <a:spLocks noGrp="1"/>
          </p:cNvSpPr>
          <p:nvPr userDrawn="1">
            <p:ph type="body" sz="quarter" idx="45" hasCustomPrompt="1"/>
          </p:nvPr>
        </p:nvSpPr>
        <p:spPr>
          <a:xfrm>
            <a:off x="4348162" y="3152001"/>
            <a:ext cx="1081087" cy="553998"/>
          </a:xfrm>
        </p:spPr>
        <p:txBody>
          <a:bodyPr anchor="ctr"/>
          <a:lstStyle>
            <a:lvl1pPr marL="0" indent="0" algn="l">
              <a:buNone/>
              <a:defRPr sz="1800">
                <a:solidFill>
                  <a:schemeClr val="tx2"/>
                </a:solidFill>
                <a:latin typeface="+mj-lt"/>
              </a:defRPr>
            </a:lvl1pPr>
          </a:lstStyle>
          <a:p>
            <a:pPr lvl="0"/>
            <a:r>
              <a:rPr lang="en-US"/>
              <a:t>Lorem Ipsum</a:t>
            </a:r>
          </a:p>
        </p:txBody>
      </p:sp>
      <p:sp>
        <p:nvSpPr>
          <p:cNvPr id="54" name="Text Placeholder 52">
            <a:extLst>
              <a:ext uri="{FF2B5EF4-FFF2-40B4-BE49-F238E27FC236}">
                <a16:creationId xmlns:a16="http://schemas.microsoft.com/office/drawing/2014/main" id="{082CA8D8-16AF-D9D8-1B3B-B953506ABAC7}"/>
              </a:ext>
            </a:extLst>
          </p:cNvPr>
          <p:cNvSpPr>
            <a:spLocks noGrp="1"/>
          </p:cNvSpPr>
          <p:nvPr userDrawn="1">
            <p:ph type="body" sz="quarter" idx="53" hasCustomPrompt="1"/>
          </p:nvPr>
        </p:nvSpPr>
        <p:spPr>
          <a:xfrm>
            <a:off x="5553074" y="2607600"/>
            <a:ext cx="5886451" cy="1642800"/>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4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62" name="Text Placeholder 32">
            <a:extLst>
              <a:ext uri="{FF2B5EF4-FFF2-40B4-BE49-F238E27FC236}">
                <a16:creationId xmlns:a16="http://schemas.microsoft.com/office/drawing/2014/main" id="{037DBCE4-A731-0655-E03C-3C59A350491C}"/>
              </a:ext>
            </a:extLst>
          </p:cNvPr>
          <p:cNvSpPr>
            <a:spLocks noGrp="1"/>
          </p:cNvSpPr>
          <p:nvPr userDrawn="1">
            <p:ph type="body" sz="quarter" idx="48" hasCustomPrompt="1"/>
          </p:nvPr>
        </p:nvSpPr>
        <p:spPr>
          <a:xfrm>
            <a:off x="4348162" y="5083326"/>
            <a:ext cx="1081087" cy="553998"/>
          </a:xfrm>
        </p:spPr>
        <p:txBody>
          <a:bodyPr anchor="ctr"/>
          <a:lstStyle>
            <a:lvl1pPr marL="0" indent="0" algn="l">
              <a:buNone/>
              <a:defRPr sz="1800">
                <a:solidFill>
                  <a:schemeClr val="tx2"/>
                </a:solidFill>
                <a:latin typeface="+mj-lt"/>
              </a:defRPr>
            </a:lvl1pPr>
          </a:lstStyle>
          <a:p>
            <a:pPr lvl="0"/>
            <a:r>
              <a:rPr lang="en-US"/>
              <a:t>Lorem Ipsum</a:t>
            </a:r>
          </a:p>
        </p:txBody>
      </p:sp>
      <p:sp>
        <p:nvSpPr>
          <p:cNvPr id="58" name="Text Placeholder 52">
            <a:extLst>
              <a:ext uri="{FF2B5EF4-FFF2-40B4-BE49-F238E27FC236}">
                <a16:creationId xmlns:a16="http://schemas.microsoft.com/office/drawing/2014/main" id="{402A528E-9997-818A-3ECF-409E3D20BC79}"/>
              </a:ext>
            </a:extLst>
          </p:cNvPr>
          <p:cNvSpPr>
            <a:spLocks noGrp="1"/>
          </p:cNvSpPr>
          <p:nvPr userDrawn="1">
            <p:ph type="body" sz="quarter" idx="54" hasCustomPrompt="1"/>
          </p:nvPr>
        </p:nvSpPr>
        <p:spPr>
          <a:xfrm>
            <a:off x="5553074" y="4538925"/>
            <a:ext cx="5886451" cy="1642800"/>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4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53" name="Text Placeholder 52">
            <a:extLst>
              <a:ext uri="{FF2B5EF4-FFF2-40B4-BE49-F238E27FC236}">
                <a16:creationId xmlns:a16="http://schemas.microsoft.com/office/drawing/2014/main" id="{A8121386-FA13-CEC1-5318-A5A19FAF0E07}"/>
              </a:ext>
            </a:extLst>
          </p:cNvPr>
          <p:cNvSpPr>
            <a:spLocks noGrp="1"/>
          </p:cNvSpPr>
          <p:nvPr userDrawn="1">
            <p:ph type="body" sz="quarter" idx="52" hasCustomPrompt="1"/>
          </p:nvPr>
        </p:nvSpPr>
        <p:spPr>
          <a:xfrm>
            <a:off x="5553073" y="676273"/>
            <a:ext cx="5886451" cy="1642800"/>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4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Tree>
    <p:extLst>
      <p:ext uri="{BB962C8B-B14F-4D97-AF65-F5344CB8AC3E}">
        <p14:creationId xmlns:p14="http://schemas.microsoft.com/office/powerpoint/2010/main" val="2998187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68">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 bullet Horizontal">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527DD85-4E68-9A21-6BE1-5BA54A55477A}"/>
              </a:ext>
            </a:extLst>
          </p:cNvPr>
          <p:cNvSpPr>
            <a:spLocks/>
          </p:cNvSpPr>
          <p:nvPr userDrawn="1"/>
        </p:nvSpPr>
        <p:spPr bwMode="auto">
          <a:xfrm>
            <a:off x="3452813" y="495300"/>
            <a:ext cx="8167686" cy="5867400"/>
          </a:xfrm>
          <a:prstGeom prst="roundRect">
            <a:avLst>
              <a:gd name="adj" fmla="val 1920"/>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grpSp>
        <p:nvGrpSpPr>
          <p:cNvPr id="7" name="Group 6">
            <a:extLst>
              <a:ext uri="{FF2B5EF4-FFF2-40B4-BE49-F238E27FC236}">
                <a16:creationId xmlns:a16="http://schemas.microsoft.com/office/drawing/2014/main" id="{2129A2E4-2559-A183-0454-CACCE649F942}"/>
              </a:ext>
            </a:extLst>
          </p:cNvPr>
          <p:cNvGrpSpPr/>
          <p:nvPr userDrawn="1"/>
        </p:nvGrpSpPr>
        <p:grpSpPr>
          <a:xfrm>
            <a:off x="3549189" y="599430"/>
            <a:ext cx="7974934" cy="1033375"/>
            <a:chOff x="3549189" y="609300"/>
            <a:chExt cx="7974934" cy="1618907"/>
          </a:xfrm>
        </p:grpSpPr>
        <p:sp>
          <p:nvSpPr>
            <p:cNvPr id="15" name="Rectangle: Rounded Corners 16">
              <a:extLst>
                <a:ext uri="{FF2B5EF4-FFF2-40B4-BE49-F238E27FC236}">
                  <a16:creationId xmlns:a16="http://schemas.microsoft.com/office/drawing/2014/main" id="{AD15EE46-0B92-E060-3571-EDC5541F233D}"/>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Rounded Corners 17">
              <a:extLst>
                <a:ext uri="{FF2B5EF4-FFF2-40B4-BE49-F238E27FC236}">
                  <a16:creationId xmlns:a16="http://schemas.microsoft.com/office/drawing/2014/main" id="{E19069BE-1A9B-EB84-F8F5-E61229A3EF65}"/>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5235B2B8-35E0-E699-1223-8279D3A66668}"/>
              </a:ext>
            </a:extLst>
          </p:cNvPr>
          <p:cNvGrpSpPr/>
          <p:nvPr userDrawn="1"/>
        </p:nvGrpSpPr>
        <p:grpSpPr>
          <a:xfrm>
            <a:off x="3549189" y="1753489"/>
            <a:ext cx="7974934" cy="1033375"/>
            <a:chOff x="3549189" y="609300"/>
            <a:chExt cx="7974934" cy="1618907"/>
          </a:xfrm>
        </p:grpSpPr>
        <p:sp>
          <p:nvSpPr>
            <p:cNvPr id="20" name="Rectangle: Rounded Corners 16">
              <a:extLst>
                <a:ext uri="{FF2B5EF4-FFF2-40B4-BE49-F238E27FC236}">
                  <a16:creationId xmlns:a16="http://schemas.microsoft.com/office/drawing/2014/main" id="{768E8CF0-E248-183B-D268-78B569548D44}"/>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Rectangle: Rounded Corners 17">
              <a:extLst>
                <a:ext uri="{FF2B5EF4-FFF2-40B4-BE49-F238E27FC236}">
                  <a16:creationId xmlns:a16="http://schemas.microsoft.com/office/drawing/2014/main" id="{782D72A0-565E-FD5D-4131-64B512888699}"/>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5A9747F0-D6F8-15DD-974A-10D86219F7D7}"/>
              </a:ext>
            </a:extLst>
          </p:cNvPr>
          <p:cNvGrpSpPr/>
          <p:nvPr userDrawn="1"/>
        </p:nvGrpSpPr>
        <p:grpSpPr>
          <a:xfrm>
            <a:off x="3549189" y="2907548"/>
            <a:ext cx="7974934" cy="1033375"/>
            <a:chOff x="3549189" y="609300"/>
            <a:chExt cx="7974934" cy="1618907"/>
          </a:xfrm>
        </p:grpSpPr>
        <p:sp>
          <p:nvSpPr>
            <p:cNvPr id="25" name="Rectangle: Rounded Corners 16">
              <a:extLst>
                <a:ext uri="{FF2B5EF4-FFF2-40B4-BE49-F238E27FC236}">
                  <a16:creationId xmlns:a16="http://schemas.microsoft.com/office/drawing/2014/main" id="{323D818B-F915-B0ED-76CE-C4AC6FA26F14}"/>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Rectangle: Rounded Corners 17">
              <a:extLst>
                <a:ext uri="{FF2B5EF4-FFF2-40B4-BE49-F238E27FC236}">
                  <a16:creationId xmlns:a16="http://schemas.microsoft.com/office/drawing/2014/main" id="{4EF17148-370E-D071-14F9-F7D518182ABA}"/>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F9EFF17-8BF3-52E4-8132-D0592BC2D35F}"/>
              </a:ext>
            </a:extLst>
          </p:cNvPr>
          <p:cNvGrpSpPr/>
          <p:nvPr userDrawn="1"/>
        </p:nvGrpSpPr>
        <p:grpSpPr>
          <a:xfrm>
            <a:off x="3549189" y="4061606"/>
            <a:ext cx="7974934" cy="1033375"/>
            <a:chOff x="3549189" y="609300"/>
            <a:chExt cx="7974934" cy="1618907"/>
          </a:xfrm>
        </p:grpSpPr>
        <p:sp>
          <p:nvSpPr>
            <p:cNvPr id="55" name="Rectangle: Rounded Corners 16">
              <a:extLst>
                <a:ext uri="{FF2B5EF4-FFF2-40B4-BE49-F238E27FC236}">
                  <a16:creationId xmlns:a16="http://schemas.microsoft.com/office/drawing/2014/main" id="{AE1F0519-FEBB-73E6-8E9A-DC12A5D2C475}"/>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Rectangle: Rounded Corners 17">
              <a:extLst>
                <a:ext uri="{FF2B5EF4-FFF2-40B4-BE49-F238E27FC236}">
                  <a16:creationId xmlns:a16="http://schemas.microsoft.com/office/drawing/2014/main" id="{94160A92-7F99-F4ED-F300-16F49CA12B13}"/>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62225E9C-C3D0-2611-2B4F-1F8C7E20C24D}"/>
              </a:ext>
            </a:extLst>
          </p:cNvPr>
          <p:cNvGrpSpPr/>
          <p:nvPr userDrawn="1"/>
        </p:nvGrpSpPr>
        <p:grpSpPr>
          <a:xfrm>
            <a:off x="3549189" y="5215666"/>
            <a:ext cx="7974934" cy="1033375"/>
            <a:chOff x="3549189" y="609300"/>
            <a:chExt cx="7974934" cy="1618907"/>
          </a:xfrm>
        </p:grpSpPr>
        <p:sp>
          <p:nvSpPr>
            <p:cNvPr id="58" name="Rectangle: Rounded Corners 16">
              <a:extLst>
                <a:ext uri="{FF2B5EF4-FFF2-40B4-BE49-F238E27FC236}">
                  <a16:creationId xmlns:a16="http://schemas.microsoft.com/office/drawing/2014/main" id="{2D08BD79-A941-4976-DB01-F3A93B14BA02}"/>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Rectangle: Rounded Corners 17">
              <a:extLst>
                <a:ext uri="{FF2B5EF4-FFF2-40B4-BE49-F238E27FC236}">
                  <a16:creationId xmlns:a16="http://schemas.microsoft.com/office/drawing/2014/main" id="{047ADDA4-8227-8402-ED53-090916D07676}"/>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EA7CA349-81ED-0683-24D9-58D3BF88B67E}"/>
              </a:ext>
            </a:extLst>
          </p:cNvPr>
          <p:cNvGrpSpPr/>
          <p:nvPr userDrawn="1"/>
        </p:nvGrpSpPr>
        <p:grpSpPr>
          <a:xfrm flipV="1">
            <a:off x="0" y="0"/>
            <a:ext cx="3228975" cy="6565900"/>
            <a:chOff x="0" y="495300"/>
            <a:chExt cx="3228975" cy="6362700"/>
          </a:xfrm>
        </p:grpSpPr>
        <p:sp>
          <p:nvSpPr>
            <p:cNvPr id="4" name="Rectangle: Rounded Corners 9">
              <a:extLst>
                <a:ext uri="{FF2B5EF4-FFF2-40B4-BE49-F238E27FC236}">
                  <a16:creationId xmlns:a16="http://schemas.microsoft.com/office/drawing/2014/main" id="{96D2E7D9-E1D5-CA18-76AA-C6E1CAD275E6}"/>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5" name="Rectangle: Rounded Corners 10">
              <a:extLst>
                <a:ext uri="{FF2B5EF4-FFF2-40B4-BE49-F238E27FC236}">
                  <a16:creationId xmlns:a16="http://schemas.microsoft.com/office/drawing/2014/main" id="{BAE98706-0103-F108-C5B2-5C63DB6BBA54}"/>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71500" y="865035"/>
            <a:ext cx="2302328" cy="2215991"/>
          </a:xfrm>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31" name="Group 30">
            <a:extLst>
              <a:ext uri="{FF2B5EF4-FFF2-40B4-BE49-F238E27FC236}">
                <a16:creationId xmlns:a16="http://schemas.microsoft.com/office/drawing/2014/main" id="{FA21DD11-2AA8-3C39-76A8-E624D2B1F75C}"/>
              </a:ext>
            </a:extLst>
          </p:cNvPr>
          <p:cNvGrpSpPr>
            <a:grpSpLocks/>
          </p:cNvGrpSpPr>
          <p:nvPr userDrawn="1"/>
        </p:nvGrpSpPr>
        <p:grpSpPr>
          <a:xfrm>
            <a:off x="3715303" y="867059"/>
            <a:ext cx="498118" cy="498116"/>
            <a:chOff x="1937017" y="2512190"/>
            <a:chExt cx="1466850" cy="1466850"/>
          </a:xfrm>
        </p:grpSpPr>
        <p:sp>
          <p:nvSpPr>
            <p:cNvPr id="34" name="Rectangle: Rounded Corners 16">
              <a:extLst>
                <a:ext uri="{FF2B5EF4-FFF2-40B4-BE49-F238E27FC236}">
                  <a16:creationId xmlns:a16="http://schemas.microsoft.com/office/drawing/2014/main" id="{33E2A7B3-E391-B862-D462-382935AAD145}"/>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Rounded Corners 17">
              <a:extLst>
                <a:ext uri="{FF2B5EF4-FFF2-40B4-BE49-F238E27FC236}">
                  <a16:creationId xmlns:a16="http://schemas.microsoft.com/office/drawing/2014/main" id="{7CC80656-C95C-AC65-7759-1BAD2BF0B1B7}"/>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83F950C1-0210-0213-FC68-2508DA105720}"/>
              </a:ext>
            </a:extLst>
          </p:cNvPr>
          <p:cNvGrpSpPr>
            <a:grpSpLocks/>
          </p:cNvGrpSpPr>
          <p:nvPr userDrawn="1"/>
        </p:nvGrpSpPr>
        <p:grpSpPr>
          <a:xfrm>
            <a:off x="3715303" y="2021118"/>
            <a:ext cx="498118" cy="498116"/>
            <a:chOff x="1937017" y="2512190"/>
            <a:chExt cx="1466850" cy="1466850"/>
          </a:xfrm>
        </p:grpSpPr>
        <p:sp>
          <p:nvSpPr>
            <p:cNvPr id="39" name="Rectangle: Rounded Corners 16">
              <a:extLst>
                <a:ext uri="{FF2B5EF4-FFF2-40B4-BE49-F238E27FC236}">
                  <a16:creationId xmlns:a16="http://schemas.microsoft.com/office/drawing/2014/main" id="{6C5F3566-042C-5F8E-009B-DA3CC6BDA9B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Rectangle: Rounded Corners 17">
              <a:extLst>
                <a:ext uri="{FF2B5EF4-FFF2-40B4-BE49-F238E27FC236}">
                  <a16:creationId xmlns:a16="http://schemas.microsoft.com/office/drawing/2014/main" id="{A6499010-E791-34E8-44E5-5456B3FE7A5B}"/>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E418DB6-CEE3-4A0C-0693-FE96D617AF66}"/>
              </a:ext>
            </a:extLst>
          </p:cNvPr>
          <p:cNvGrpSpPr>
            <a:grpSpLocks/>
          </p:cNvGrpSpPr>
          <p:nvPr userDrawn="1"/>
        </p:nvGrpSpPr>
        <p:grpSpPr>
          <a:xfrm>
            <a:off x="3715303" y="3175178"/>
            <a:ext cx="498118" cy="498116"/>
            <a:chOff x="1937017" y="2512190"/>
            <a:chExt cx="1466850" cy="1466850"/>
          </a:xfrm>
        </p:grpSpPr>
        <p:sp>
          <p:nvSpPr>
            <p:cNvPr id="42" name="Rectangle: Rounded Corners 16">
              <a:extLst>
                <a:ext uri="{FF2B5EF4-FFF2-40B4-BE49-F238E27FC236}">
                  <a16:creationId xmlns:a16="http://schemas.microsoft.com/office/drawing/2014/main" id="{AD616CEF-305F-3DAA-4FB7-5241EB109FD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Rectangle: Rounded Corners 17">
              <a:extLst>
                <a:ext uri="{FF2B5EF4-FFF2-40B4-BE49-F238E27FC236}">
                  <a16:creationId xmlns:a16="http://schemas.microsoft.com/office/drawing/2014/main" id="{AC97D7F3-1BC1-FB4D-F720-5951BA415BCD}"/>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Text Placeholder 52">
            <a:extLst>
              <a:ext uri="{FF2B5EF4-FFF2-40B4-BE49-F238E27FC236}">
                <a16:creationId xmlns:a16="http://schemas.microsoft.com/office/drawing/2014/main" id="{1BF1CA66-64EC-F5BB-57EA-A038C517FF44}"/>
              </a:ext>
            </a:extLst>
          </p:cNvPr>
          <p:cNvSpPr>
            <a:spLocks noGrp="1"/>
          </p:cNvSpPr>
          <p:nvPr userDrawn="1">
            <p:ph type="body" sz="quarter" idx="61" hasCustomPrompt="1"/>
          </p:nvPr>
        </p:nvSpPr>
        <p:spPr>
          <a:xfrm>
            <a:off x="5553074" y="1841500"/>
            <a:ext cx="5886451" cy="857354"/>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2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46" name="Text Placeholder 52">
            <a:extLst>
              <a:ext uri="{FF2B5EF4-FFF2-40B4-BE49-F238E27FC236}">
                <a16:creationId xmlns:a16="http://schemas.microsoft.com/office/drawing/2014/main" id="{CD684B6B-FDBD-2049-8050-6721B9349639}"/>
              </a:ext>
            </a:extLst>
          </p:cNvPr>
          <p:cNvSpPr>
            <a:spLocks noGrp="1"/>
          </p:cNvSpPr>
          <p:nvPr userDrawn="1">
            <p:ph type="body" sz="quarter" idx="62" hasCustomPrompt="1"/>
          </p:nvPr>
        </p:nvSpPr>
        <p:spPr>
          <a:xfrm>
            <a:off x="5553074" y="2995559"/>
            <a:ext cx="5886451" cy="857354"/>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2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47" name="Text Placeholder 52">
            <a:extLst>
              <a:ext uri="{FF2B5EF4-FFF2-40B4-BE49-F238E27FC236}">
                <a16:creationId xmlns:a16="http://schemas.microsoft.com/office/drawing/2014/main" id="{98CB7080-F6C4-29EB-1E21-0EC30F60C482}"/>
              </a:ext>
            </a:extLst>
          </p:cNvPr>
          <p:cNvSpPr>
            <a:spLocks noGrp="1"/>
          </p:cNvSpPr>
          <p:nvPr userDrawn="1">
            <p:ph type="body" sz="quarter" idx="63" hasCustomPrompt="1"/>
          </p:nvPr>
        </p:nvSpPr>
        <p:spPr>
          <a:xfrm>
            <a:off x="5553073" y="687441"/>
            <a:ext cx="5886451" cy="857354"/>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2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61" name="Text Placeholder 32">
            <a:extLst>
              <a:ext uri="{FF2B5EF4-FFF2-40B4-BE49-F238E27FC236}">
                <a16:creationId xmlns:a16="http://schemas.microsoft.com/office/drawing/2014/main" id="{F365E7CF-7A63-8ED3-D7F9-A9AE67F627C2}"/>
              </a:ext>
            </a:extLst>
          </p:cNvPr>
          <p:cNvSpPr>
            <a:spLocks noGrp="1"/>
          </p:cNvSpPr>
          <p:nvPr>
            <p:ph type="body" sz="quarter" idx="64" hasCustomPrompt="1"/>
          </p:nvPr>
        </p:nvSpPr>
        <p:spPr>
          <a:xfrm>
            <a:off x="4348162" y="1008396"/>
            <a:ext cx="1081087" cy="215444"/>
          </a:xfrm>
        </p:spPr>
        <p:txBody>
          <a:bodyPr anchor="ctr"/>
          <a:lstStyle>
            <a:lvl1pPr marL="0" indent="0" algn="l">
              <a:buNone/>
              <a:defRPr sz="1400">
                <a:solidFill>
                  <a:schemeClr val="tx2"/>
                </a:solidFill>
                <a:latin typeface="+mj-lt"/>
              </a:defRPr>
            </a:lvl1pPr>
          </a:lstStyle>
          <a:p>
            <a:pPr lvl="0"/>
            <a:r>
              <a:rPr lang="en-US"/>
              <a:t>Lorem Ipsum</a:t>
            </a:r>
          </a:p>
        </p:txBody>
      </p:sp>
      <p:sp>
        <p:nvSpPr>
          <p:cNvPr id="62" name="Text Placeholder 32">
            <a:extLst>
              <a:ext uri="{FF2B5EF4-FFF2-40B4-BE49-F238E27FC236}">
                <a16:creationId xmlns:a16="http://schemas.microsoft.com/office/drawing/2014/main" id="{79F504C9-8F0E-965E-A040-7AFB0014282B}"/>
              </a:ext>
            </a:extLst>
          </p:cNvPr>
          <p:cNvSpPr>
            <a:spLocks noGrp="1"/>
          </p:cNvSpPr>
          <p:nvPr>
            <p:ph type="body" sz="quarter" idx="65" hasCustomPrompt="1"/>
          </p:nvPr>
        </p:nvSpPr>
        <p:spPr>
          <a:xfrm>
            <a:off x="4348162" y="2162455"/>
            <a:ext cx="1081087" cy="215444"/>
          </a:xfrm>
        </p:spPr>
        <p:txBody>
          <a:bodyPr anchor="ctr"/>
          <a:lstStyle>
            <a:lvl1pPr marL="0" indent="0" algn="l">
              <a:buNone/>
              <a:defRPr sz="1400">
                <a:solidFill>
                  <a:schemeClr val="tx2"/>
                </a:solidFill>
                <a:latin typeface="+mj-lt"/>
              </a:defRPr>
            </a:lvl1pPr>
          </a:lstStyle>
          <a:p>
            <a:pPr lvl="0"/>
            <a:r>
              <a:rPr lang="en-US"/>
              <a:t>Lorem Ipsum</a:t>
            </a:r>
          </a:p>
        </p:txBody>
      </p:sp>
      <p:sp>
        <p:nvSpPr>
          <p:cNvPr id="63" name="Text Placeholder 32">
            <a:extLst>
              <a:ext uri="{FF2B5EF4-FFF2-40B4-BE49-F238E27FC236}">
                <a16:creationId xmlns:a16="http://schemas.microsoft.com/office/drawing/2014/main" id="{DB125315-B706-E7B9-AE39-10952F729847}"/>
              </a:ext>
            </a:extLst>
          </p:cNvPr>
          <p:cNvSpPr>
            <a:spLocks noGrp="1"/>
          </p:cNvSpPr>
          <p:nvPr>
            <p:ph type="body" sz="quarter" idx="66" hasCustomPrompt="1"/>
          </p:nvPr>
        </p:nvSpPr>
        <p:spPr>
          <a:xfrm>
            <a:off x="4348162" y="3316513"/>
            <a:ext cx="1081087" cy="215444"/>
          </a:xfrm>
        </p:spPr>
        <p:txBody>
          <a:bodyPr anchor="ctr"/>
          <a:lstStyle>
            <a:lvl1pPr marL="0" indent="0" algn="l">
              <a:buNone/>
              <a:defRPr sz="1400">
                <a:solidFill>
                  <a:schemeClr val="tx2"/>
                </a:solidFill>
                <a:latin typeface="+mj-lt"/>
              </a:defRPr>
            </a:lvl1pPr>
          </a:lstStyle>
          <a:p>
            <a:pPr lvl="0"/>
            <a:r>
              <a:rPr lang="en-US"/>
              <a:t>Lorem Ipsum</a:t>
            </a:r>
          </a:p>
        </p:txBody>
      </p:sp>
      <p:grpSp>
        <p:nvGrpSpPr>
          <p:cNvPr id="64" name="Group 63">
            <a:extLst>
              <a:ext uri="{FF2B5EF4-FFF2-40B4-BE49-F238E27FC236}">
                <a16:creationId xmlns:a16="http://schemas.microsoft.com/office/drawing/2014/main" id="{E2E943E6-8856-DFE1-D387-DF88A4A0BEDD}"/>
              </a:ext>
            </a:extLst>
          </p:cNvPr>
          <p:cNvGrpSpPr>
            <a:grpSpLocks/>
          </p:cNvGrpSpPr>
          <p:nvPr userDrawn="1"/>
        </p:nvGrpSpPr>
        <p:grpSpPr>
          <a:xfrm>
            <a:off x="3715303" y="4329235"/>
            <a:ext cx="498118" cy="498116"/>
            <a:chOff x="1937017" y="2512190"/>
            <a:chExt cx="1466850" cy="1466850"/>
          </a:xfrm>
        </p:grpSpPr>
        <p:sp>
          <p:nvSpPr>
            <p:cNvPr id="65" name="Rectangle: Rounded Corners 16">
              <a:extLst>
                <a:ext uri="{FF2B5EF4-FFF2-40B4-BE49-F238E27FC236}">
                  <a16:creationId xmlns:a16="http://schemas.microsoft.com/office/drawing/2014/main" id="{2E768E18-8736-5907-9E43-2AF65A4CE50B}"/>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Rectangle: Rounded Corners 17">
              <a:extLst>
                <a:ext uri="{FF2B5EF4-FFF2-40B4-BE49-F238E27FC236}">
                  <a16:creationId xmlns:a16="http://schemas.microsoft.com/office/drawing/2014/main" id="{77B9EAE3-7406-AA10-7FA7-97D54B4FE6DC}"/>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7" name="Text Placeholder 52">
            <a:extLst>
              <a:ext uri="{FF2B5EF4-FFF2-40B4-BE49-F238E27FC236}">
                <a16:creationId xmlns:a16="http://schemas.microsoft.com/office/drawing/2014/main" id="{3F79E1FE-827D-8175-8A61-A34C0C265F87}"/>
              </a:ext>
            </a:extLst>
          </p:cNvPr>
          <p:cNvSpPr>
            <a:spLocks noGrp="1"/>
          </p:cNvSpPr>
          <p:nvPr>
            <p:ph type="body" sz="quarter" idx="67" hasCustomPrompt="1"/>
          </p:nvPr>
        </p:nvSpPr>
        <p:spPr>
          <a:xfrm>
            <a:off x="5553074" y="4149616"/>
            <a:ext cx="5886451" cy="857354"/>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2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68" name="Text Placeholder 32">
            <a:extLst>
              <a:ext uri="{FF2B5EF4-FFF2-40B4-BE49-F238E27FC236}">
                <a16:creationId xmlns:a16="http://schemas.microsoft.com/office/drawing/2014/main" id="{EC76FEEA-F46F-E925-4E08-11F89F363A16}"/>
              </a:ext>
            </a:extLst>
          </p:cNvPr>
          <p:cNvSpPr>
            <a:spLocks noGrp="1"/>
          </p:cNvSpPr>
          <p:nvPr>
            <p:ph type="body" sz="quarter" idx="68" hasCustomPrompt="1"/>
          </p:nvPr>
        </p:nvSpPr>
        <p:spPr>
          <a:xfrm>
            <a:off x="4348162" y="4470571"/>
            <a:ext cx="1081087" cy="215444"/>
          </a:xfrm>
        </p:spPr>
        <p:txBody>
          <a:bodyPr anchor="ctr"/>
          <a:lstStyle>
            <a:lvl1pPr marL="0" indent="0" algn="l">
              <a:buNone/>
              <a:defRPr sz="1400">
                <a:solidFill>
                  <a:schemeClr val="tx2"/>
                </a:solidFill>
                <a:latin typeface="+mj-lt"/>
              </a:defRPr>
            </a:lvl1pPr>
          </a:lstStyle>
          <a:p>
            <a:pPr lvl="0"/>
            <a:r>
              <a:rPr lang="en-US"/>
              <a:t>Lorem Ipsum</a:t>
            </a:r>
          </a:p>
        </p:txBody>
      </p:sp>
      <p:grpSp>
        <p:nvGrpSpPr>
          <p:cNvPr id="69" name="Group 68">
            <a:extLst>
              <a:ext uri="{FF2B5EF4-FFF2-40B4-BE49-F238E27FC236}">
                <a16:creationId xmlns:a16="http://schemas.microsoft.com/office/drawing/2014/main" id="{FA1D9E01-CC40-389D-C472-67CAD3551762}"/>
              </a:ext>
            </a:extLst>
          </p:cNvPr>
          <p:cNvGrpSpPr>
            <a:grpSpLocks/>
          </p:cNvGrpSpPr>
          <p:nvPr userDrawn="1"/>
        </p:nvGrpSpPr>
        <p:grpSpPr>
          <a:xfrm>
            <a:off x="3715303" y="5483296"/>
            <a:ext cx="498118" cy="498116"/>
            <a:chOff x="1937017" y="2512190"/>
            <a:chExt cx="1466850" cy="1466850"/>
          </a:xfrm>
        </p:grpSpPr>
        <p:sp>
          <p:nvSpPr>
            <p:cNvPr id="70" name="Rectangle: Rounded Corners 16">
              <a:extLst>
                <a:ext uri="{FF2B5EF4-FFF2-40B4-BE49-F238E27FC236}">
                  <a16:creationId xmlns:a16="http://schemas.microsoft.com/office/drawing/2014/main" id="{85D8C638-7D64-3955-0A8B-A8BA1460C4F0}"/>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3" name="Rectangle: Rounded Corners 17">
              <a:extLst>
                <a:ext uri="{FF2B5EF4-FFF2-40B4-BE49-F238E27FC236}">
                  <a16:creationId xmlns:a16="http://schemas.microsoft.com/office/drawing/2014/main" id="{104B8725-306A-9BCE-2FF4-F381A32B0EF5}"/>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84" name="Text Placeholder 52">
            <a:extLst>
              <a:ext uri="{FF2B5EF4-FFF2-40B4-BE49-F238E27FC236}">
                <a16:creationId xmlns:a16="http://schemas.microsoft.com/office/drawing/2014/main" id="{70470D1D-A9B5-3D15-06EF-80530978429E}"/>
              </a:ext>
            </a:extLst>
          </p:cNvPr>
          <p:cNvSpPr>
            <a:spLocks noGrp="1"/>
          </p:cNvSpPr>
          <p:nvPr>
            <p:ph type="body" sz="quarter" idx="69" hasCustomPrompt="1"/>
          </p:nvPr>
        </p:nvSpPr>
        <p:spPr>
          <a:xfrm>
            <a:off x="5553074" y="5303677"/>
            <a:ext cx="5886451" cy="857354"/>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2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85" name="Text Placeholder 32">
            <a:extLst>
              <a:ext uri="{FF2B5EF4-FFF2-40B4-BE49-F238E27FC236}">
                <a16:creationId xmlns:a16="http://schemas.microsoft.com/office/drawing/2014/main" id="{EDE47105-4785-0139-9DC0-FC7936EE7A69}"/>
              </a:ext>
            </a:extLst>
          </p:cNvPr>
          <p:cNvSpPr>
            <a:spLocks noGrp="1"/>
          </p:cNvSpPr>
          <p:nvPr>
            <p:ph type="body" sz="quarter" idx="70" hasCustomPrompt="1"/>
          </p:nvPr>
        </p:nvSpPr>
        <p:spPr>
          <a:xfrm>
            <a:off x="4348162" y="5624631"/>
            <a:ext cx="1081087" cy="215444"/>
          </a:xfrm>
        </p:spPr>
        <p:txBody>
          <a:bodyPr anchor="ctr"/>
          <a:lstStyle>
            <a:lvl1pPr marL="0" indent="0" algn="l">
              <a:buNone/>
              <a:defRPr sz="1400">
                <a:solidFill>
                  <a:schemeClr val="tx2"/>
                </a:solidFill>
                <a:latin typeface="+mj-lt"/>
              </a:defRPr>
            </a:lvl1pPr>
          </a:lstStyle>
          <a:p>
            <a:pPr lvl="0"/>
            <a:r>
              <a:rPr lang="en-US"/>
              <a:t>Lorem Ipsum</a:t>
            </a:r>
          </a:p>
        </p:txBody>
      </p:sp>
    </p:spTree>
    <p:extLst>
      <p:ext uri="{BB962C8B-B14F-4D97-AF65-F5344CB8AC3E}">
        <p14:creationId xmlns:p14="http://schemas.microsoft.com/office/powerpoint/2010/main" val="888871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7 bullet Horizontal">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C520C13-F38A-B640-5F95-55B6626CA555}"/>
              </a:ext>
            </a:extLst>
          </p:cNvPr>
          <p:cNvSpPr>
            <a:spLocks/>
          </p:cNvSpPr>
          <p:nvPr userDrawn="1"/>
        </p:nvSpPr>
        <p:spPr bwMode="auto">
          <a:xfrm>
            <a:off x="3452813" y="292100"/>
            <a:ext cx="8167686" cy="6273800"/>
          </a:xfrm>
          <a:prstGeom prst="roundRect">
            <a:avLst>
              <a:gd name="adj" fmla="val 1920"/>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grpSp>
        <p:nvGrpSpPr>
          <p:cNvPr id="4" name="Group 3">
            <a:extLst>
              <a:ext uri="{FF2B5EF4-FFF2-40B4-BE49-F238E27FC236}">
                <a16:creationId xmlns:a16="http://schemas.microsoft.com/office/drawing/2014/main" id="{A8A25A12-23EB-BDC1-D7D5-2EC868DF994D}"/>
              </a:ext>
            </a:extLst>
          </p:cNvPr>
          <p:cNvGrpSpPr/>
          <p:nvPr userDrawn="1"/>
        </p:nvGrpSpPr>
        <p:grpSpPr>
          <a:xfrm>
            <a:off x="3549189" y="416569"/>
            <a:ext cx="7974934" cy="769575"/>
            <a:chOff x="3549189" y="609300"/>
            <a:chExt cx="7974934" cy="1618907"/>
          </a:xfrm>
        </p:grpSpPr>
        <p:sp>
          <p:nvSpPr>
            <p:cNvPr id="5" name="Rectangle: Rounded Corners 16">
              <a:extLst>
                <a:ext uri="{FF2B5EF4-FFF2-40B4-BE49-F238E27FC236}">
                  <a16:creationId xmlns:a16="http://schemas.microsoft.com/office/drawing/2014/main" id="{F53F9535-6F36-989F-BC05-DD5C24FC0108}"/>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Rounded Corners 17">
              <a:extLst>
                <a:ext uri="{FF2B5EF4-FFF2-40B4-BE49-F238E27FC236}">
                  <a16:creationId xmlns:a16="http://schemas.microsoft.com/office/drawing/2014/main" id="{C7850F10-D0F4-57F4-5D85-852F716F6741}"/>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3070C092-1C68-324C-6323-FCE18E2AACDE}"/>
              </a:ext>
            </a:extLst>
          </p:cNvPr>
          <p:cNvGrpSpPr/>
          <p:nvPr userDrawn="1"/>
        </p:nvGrpSpPr>
        <p:grpSpPr>
          <a:xfrm>
            <a:off x="3549189" y="1292450"/>
            <a:ext cx="7974934" cy="769575"/>
            <a:chOff x="3549189" y="609300"/>
            <a:chExt cx="7974934" cy="1618907"/>
          </a:xfrm>
        </p:grpSpPr>
        <p:sp>
          <p:nvSpPr>
            <p:cNvPr id="9" name="Rectangle: Rounded Corners 16">
              <a:extLst>
                <a:ext uri="{FF2B5EF4-FFF2-40B4-BE49-F238E27FC236}">
                  <a16:creationId xmlns:a16="http://schemas.microsoft.com/office/drawing/2014/main" id="{4F594EC4-482B-0E71-2ACF-A25E2F5E028B}"/>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Rounded Corners 17">
              <a:extLst>
                <a:ext uri="{FF2B5EF4-FFF2-40B4-BE49-F238E27FC236}">
                  <a16:creationId xmlns:a16="http://schemas.microsoft.com/office/drawing/2014/main" id="{33A32C79-A47D-5543-BC1C-CBFF08CDE8FF}"/>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B45B26D1-FF59-8F9E-A56D-B9826B030FC0}"/>
              </a:ext>
            </a:extLst>
          </p:cNvPr>
          <p:cNvGrpSpPr/>
          <p:nvPr userDrawn="1"/>
        </p:nvGrpSpPr>
        <p:grpSpPr>
          <a:xfrm>
            <a:off x="3549189" y="2168331"/>
            <a:ext cx="7974934" cy="769575"/>
            <a:chOff x="3549189" y="609300"/>
            <a:chExt cx="7974934" cy="1618907"/>
          </a:xfrm>
        </p:grpSpPr>
        <p:sp>
          <p:nvSpPr>
            <p:cNvPr id="14" name="Rectangle: Rounded Corners 16">
              <a:extLst>
                <a:ext uri="{FF2B5EF4-FFF2-40B4-BE49-F238E27FC236}">
                  <a16:creationId xmlns:a16="http://schemas.microsoft.com/office/drawing/2014/main" id="{A558D2C7-E932-1CDC-49E8-2D51BFAA0249}"/>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Rounded Corners 17">
              <a:extLst>
                <a:ext uri="{FF2B5EF4-FFF2-40B4-BE49-F238E27FC236}">
                  <a16:creationId xmlns:a16="http://schemas.microsoft.com/office/drawing/2014/main" id="{5E7EC7E4-2D2D-D52C-52A0-48276ECF307C}"/>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74A6C262-40A0-F619-9D8E-199BFB1D426E}"/>
              </a:ext>
            </a:extLst>
          </p:cNvPr>
          <p:cNvGrpSpPr/>
          <p:nvPr userDrawn="1"/>
        </p:nvGrpSpPr>
        <p:grpSpPr>
          <a:xfrm>
            <a:off x="3549189" y="3044212"/>
            <a:ext cx="7974934" cy="769575"/>
            <a:chOff x="3549189" y="609300"/>
            <a:chExt cx="7974934" cy="1618907"/>
          </a:xfrm>
        </p:grpSpPr>
        <p:sp>
          <p:nvSpPr>
            <p:cNvPr id="22" name="Rectangle: Rounded Corners 16">
              <a:extLst>
                <a:ext uri="{FF2B5EF4-FFF2-40B4-BE49-F238E27FC236}">
                  <a16:creationId xmlns:a16="http://schemas.microsoft.com/office/drawing/2014/main" id="{0638EA47-6A77-AF45-DF4A-D820E5F02AEC}"/>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Rounded Corners 17">
              <a:extLst>
                <a:ext uri="{FF2B5EF4-FFF2-40B4-BE49-F238E27FC236}">
                  <a16:creationId xmlns:a16="http://schemas.microsoft.com/office/drawing/2014/main" id="{4D431242-82DF-BCF6-12C6-B3BDF46071B7}"/>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EC2BE63F-7DC3-81FF-924A-27A65DE49E5F}"/>
              </a:ext>
            </a:extLst>
          </p:cNvPr>
          <p:cNvGrpSpPr/>
          <p:nvPr userDrawn="1"/>
        </p:nvGrpSpPr>
        <p:grpSpPr>
          <a:xfrm>
            <a:off x="3549189" y="3920093"/>
            <a:ext cx="7974934" cy="769575"/>
            <a:chOff x="3549189" y="609300"/>
            <a:chExt cx="7974934" cy="1618907"/>
          </a:xfrm>
        </p:grpSpPr>
        <p:sp>
          <p:nvSpPr>
            <p:cNvPr id="27" name="Rectangle: Rounded Corners 16">
              <a:extLst>
                <a:ext uri="{FF2B5EF4-FFF2-40B4-BE49-F238E27FC236}">
                  <a16:creationId xmlns:a16="http://schemas.microsoft.com/office/drawing/2014/main" id="{FCA8DE31-2D4A-632F-3B85-5A0D9E67A7B5}"/>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Rounded Corners 17">
              <a:extLst>
                <a:ext uri="{FF2B5EF4-FFF2-40B4-BE49-F238E27FC236}">
                  <a16:creationId xmlns:a16="http://schemas.microsoft.com/office/drawing/2014/main" id="{6CB8C428-B037-5B29-3819-FE103E92D192}"/>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8FFD11D1-998D-1816-5191-90F54A5FA660}"/>
              </a:ext>
            </a:extLst>
          </p:cNvPr>
          <p:cNvGrpSpPr/>
          <p:nvPr userDrawn="1"/>
        </p:nvGrpSpPr>
        <p:grpSpPr>
          <a:xfrm>
            <a:off x="3549189" y="4795974"/>
            <a:ext cx="7974934" cy="769575"/>
            <a:chOff x="3549189" y="609300"/>
            <a:chExt cx="7974934" cy="1618907"/>
          </a:xfrm>
        </p:grpSpPr>
        <p:sp>
          <p:nvSpPr>
            <p:cNvPr id="79" name="Rectangle: Rounded Corners 16">
              <a:extLst>
                <a:ext uri="{FF2B5EF4-FFF2-40B4-BE49-F238E27FC236}">
                  <a16:creationId xmlns:a16="http://schemas.microsoft.com/office/drawing/2014/main" id="{A27CCDDF-C05E-3470-62E1-A455952B92A0}"/>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Rectangle: Rounded Corners 17">
              <a:extLst>
                <a:ext uri="{FF2B5EF4-FFF2-40B4-BE49-F238E27FC236}">
                  <a16:creationId xmlns:a16="http://schemas.microsoft.com/office/drawing/2014/main" id="{F8EF9484-25CB-F2ED-EB76-19658C42F686}"/>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6F0CE267-5346-9747-211A-3A9522386E1B}"/>
              </a:ext>
            </a:extLst>
          </p:cNvPr>
          <p:cNvGrpSpPr/>
          <p:nvPr userDrawn="1"/>
        </p:nvGrpSpPr>
        <p:grpSpPr>
          <a:xfrm>
            <a:off x="3549189" y="5671856"/>
            <a:ext cx="7974934" cy="769575"/>
            <a:chOff x="3549189" y="609300"/>
            <a:chExt cx="7974934" cy="1618907"/>
          </a:xfrm>
        </p:grpSpPr>
        <p:sp>
          <p:nvSpPr>
            <p:cNvPr id="82" name="Rectangle: Rounded Corners 16">
              <a:extLst>
                <a:ext uri="{FF2B5EF4-FFF2-40B4-BE49-F238E27FC236}">
                  <a16:creationId xmlns:a16="http://schemas.microsoft.com/office/drawing/2014/main" id="{15BB01E5-A613-C8C8-5B6E-EFCB1EDF65CE}"/>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Rectangle: Rounded Corners 17">
              <a:extLst>
                <a:ext uri="{FF2B5EF4-FFF2-40B4-BE49-F238E27FC236}">
                  <a16:creationId xmlns:a16="http://schemas.microsoft.com/office/drawing/2014/main" id="{C4482D19-9C57-A83B-C151-E1A4F3D230E2}"/>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C9952C3C-76FE-5C9F-10F3-890D532416EB}"/>
              </a:ext>
            </a:extLst>
          </p:cNvPr>
          <p:cNvGrpSpPr/>
          <p:nvPr userDrawn="1"/>
        </p:nvGrpSpPr>
        <p:grpSpPr>
          <a:xfrm flipV="1">
            <a:off x="0" y="0"/>
            <a:ext cx="3228975" cy="6565900"/>
            <a:chOff x="0" y="495300"/>
            <a:chExt cx="3228975" cy="6362700"/>
          </a:xfrm>
        </p:grpSpPr>
        <p:sp>
          <p:nvSpPr>
            <p:cNvPr id="32" name="Rectangle: Rounded Corners 9">
              <a:extLst>
                <a:ext uri="{FF2B5EF4-FFF2-40B4-BE49-F238E27FC236}">
                  <a16:creationId xmlns:a16="http://schemas.microsoft.com/office/drawing/2014/main" id="{DFAED171-575B-210F-6258-A5760359D4ED}"/>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4" name="Rectangle: Rounded Corners 10">
              <a:extLst>
                <a:ext uri="{FF2B5EF4-FFF2-40B4-BE49-F238E27FC236}">
                  <a16:creationId xmlns:a16="http://schemas.microsoft.com/office/drawing/2014/main" id="{714AD556-341B-CF7B-0ED7-192512156833}"/>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grpSp>
        <p:nvGrpSpPr>
          <p:cNvPr id="35" name="Group 34">
            <a:extLst>
              <a:ext uri="{FF2B5EF4-FFF2-40B4-BE49-F238E27FC236}">
                <a16:creationId xmlns:a16="http://schemas.microsoft.com/office/drawing/2014/main" id="{5DBF590C-1BCE-8953-7CD6-E3528ADDAC03}"/>
              </a:ext>
            </a:extLst>
          </p:cNvPr>
          <p:cNvGrpSpPr>
            <a:grpSpLocks/>
          </p:cNvGrpSpPr>
          <p:nvPr userDrawn="1"/>
        </p:nvGrpSpPr>
        <p:grpSpPr>
          <a:xfrm>
            <a:off x="3715303" y="552299"/>
            <a:ext cx="498118" cy="498116"/>
            <a:chOff x="1937017" y="2512190"/>
            <a:chExt cx="1466850" cy="1466850"/>
          </a:xfrm>
        </p:grpSpPr>
        <p:sp>
          <p:nvSpPr>
            <p:cNvPr id="38" name="Rectangle: Rounded Corners 16">
              <a:extLst>
                <a:ext uri="{FF2B5EF4-FFF2-40B4-BE49-F238E27FC236}">
                  <a16:creationId xmlns:a16="http://schemas.microsoft.com/office/drawing/2014/main" id="{B2256D33-6330-AE14-DB4B-C7553163F238}"/>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Rounded Corners 17">
              <a:extLst>
                <a:ext uri="{FF2B5EF4-FFF2-40B4-BE49-F238E27FC236}">
                  <a16:creationId xmlns:a16="http://schemas.microsoft.com/office/drawing/2014/main" id="{893D971D-4545-72C1-DC89-6C21C1500ACB}"/>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D74032D0-09F6-1B5B-ADD6-97A0606B7848}"/>
              </a:ext>
            </a:extLst>
          </p:cNvPr>
          <p:cNvGrpSpPr>
            <a:grpSpLocks/>
          </p:cNvGrpSpPr>
          <p:nvPr userDrawn="1"/>
        </p:nvGrpSpPr>
        <p:grpSpPr>
          <a:xfrm>
            <a:off x="3715303" y="1428179"/>
            <a:ext cx="498118" cy="498116"/>
            <a:chOff x="1937017" y="2512190"/>
            <a:chExt cx="1466850" cy="1466850"/>
          </a:xfrm>
        </p:grpSpPr>
        <p:sp>
          <p:nvSpPr>
            <p:cNvPr id="43" name="Rectangle: Rounded Corners 16">
              <a:extLst>
                <a:ext uri="{FF2B5EF4-FFF2-40B4-BE49-F238E27FC236}">
                  <a16:creationId xmlns:a16="http://schemas.microsoft.com/office/drawing/2014/main" id="{DDBB45DF-0175-AFFD-0366-74BBDDFCF61A}"/>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5" name="Rectangle: Rounded Corners 17">
              <a:extLst>
                <a:ext uri="{FF2B5EF4-FFF2-40B4-BE49-F238E27FC236}">
                  <a16:creationId xmlns:a16="http://schemas.microsoft.com/office/drawing/2014/main" id="{7965C142-568F-509D-A974-22D6361F751D}"/>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C81041B5-F312-6A56-2922-A3603545D4D8}"/>
              </a:ext>
            </a:extLst>
          </p:cNvPr>
          <p:cNvGrpSpPr>
            <a:grpSpLocks/>
          </p:cNvGrpSpPr>
          <p:nvPr userDrawn="1"/>
        </p:nvGrpSpPr>
        <p:grpSpPr>
          <a:xfrm>
            <a:off x="3715303" y="2304061"/>
            <a:ext cx="498118" cy="498116"/>
            <a:chOff x="1937017" y="2512190"/>
            <a:chExt cx="1466850" cy="1466850"/>
          </a:xfrm>
        </p:grpSpPr>
        <p:sp>
          <p:nvSpPr>
            <p:cNvPr id="48" name="Rectangle: Rounded Corners 16">
              <a:extLst>
                <a:ext uri="{FF2B5EF4-FFF2-40B4-BE49-F238E27FC236}">
                  <a16:creationId xmlns:a16="http://schemas.microsoft.com/office/drawing/2014/main" id="{4546A4E4-7F4A-2BAB-9024-39916EB61981}"/>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Rectangle: Rounded Corners 17">
              <a:extLst>
                <a:ext uri="{FF2B5EF4-FFF2-40B4-BE49-F238E27FC236}">
                  <a16:creationId xmlns:a16="http://schemas.microsoft.com/office/drawing/2014/main" id="{A78BCE6C-2434-8725-6AFB-0693C11184DC}"/>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1" name="Text Placeholder 52">
            <a:extLst>
              <a:ext uri="{FF2B5EF4-FFF2-40B4-BE49-F238E27FC236}">
                <a16:creationId xmlns:a16="http://schemas.microsoft.com/office/drawing/2014/main" id="{D19CCA39-F974-741A-8201-2C5DA2744F66}"/>
              </a:ext>
            </a:extLst>
          </p:cNvPr>
          <p:cNvSpPr>
            <a:spLocks noGrp="1"/>
          </p:cNvSpPr>
          <p:nvPr userDrawn="1">
            <p:ph type="body" sz="quarter" idx="79" hasCustomPrompt="1"/>
          </p:nvPr>
        </p:nvSpPr>
        <p:spPr>
          <a:xfrm>
            <a:off x="5553074" y="1355687"/>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53" name="Text Placeholder 52">
            <a:extLst>
              <a:ext uri="{FF2B5EF4-FFF2-40B4-BE49-F238E27FC236}">
                <a16:creationId xmlns:a16="http://schemas.microsoft.com/office/drawing/2014/main" id="{34F93DD7-8F3D-372D-6867-BEBCBB094373}"/>
              </a:ext>
            </a:extLst>
          </p:cNvPr>
          <p:cNvSpPr>
            <a:spLocks noGrp="1"/>
          </p:cNvSpPr>
          <p:nvPr userDrawn="1">
            <p:ph type="body" sz="quarter" idx="80" hasCustomPrompt="1"/>
          </p:nvPr>
        </p:nvSpPr>
        <p:spPr>
          <a:xfrm>
            <a:off x="5553074" y="2231568"/>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54" name="Text Placeholder 52">
            <a:extLst>
              <a:ext uri="{FF2B5EF4-FFF2-40B4-BE49-F238E27FC236}">
                <a16:creationId xmlns:a16="http://schemas.microsoft.com/office/drawing/2014/main" id="{535248EA-FEF3-7AED-FABB-0E6E2F55CAB5}"/>
              </a:ext>
            </a:extLst>
          </p:cNvPr>
          <p:cNvSpPr>
            <a:spLocks noGrp="1"/>
          </p:cNvSpPr>
          <p:nvPr userDrawn="1">
            <p:ph type="body" sz="quarter" idx="81" hasCustomPrompt="1"/>
          </p:nvPr>
        </p:nvSpPr>
        <p:spPr>
          <a:xfrm>
            <a:off x="5553073" y="479806"/>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55" name="Text Placeholder 32">
            <a:extLst>
              <a:ext uri="{FF2B5EF4-FFF2-40B4-BE49-F238E27FC236}">
                <a16:creationId xmlns:a16="http://schemas.microsoft.com/office/drawing/2014/main" id="{AC11BC32-67E1-C18F-03E4-107CD1924AFE}"/>
              </a:ext>
            </a:extLst>
          </p:cNvPr>
          <p:cNvSpPr>
            <a:spLocks noGrp="1"/>
          </p:cNvSpPr>
          <p:nvPr userDrawn="1">
            <p:ph type="body" sz="quarter" idx="82" hasCustomPrompt="1"/>
          </p:nvPr>
        </p:nvSpPr>
        <p:spPr>
          <a:xfrm>
            <a:off x="4348162" y="693635"/>
            <a:ext cx="1081087" cy="215444"/>
          </a:xfrm>
        </p:spPr>
        <p:txBody>
          <a:bodyPr anchor="ctr"/>
          <a:lstStyle>
            <a:lvl1pPr marL="0" indent="0" algn="l">
              <a:buNone/>
              <a:defRPr sz="1400">
                <a:solidFill>
                  <a:schemeClr val="tx2"/>
                </a:solidFill>
                <a:latin typeface="+mj-lt"/>
              </a:defRPr>
            </a:lvl1pPr>
          </a:lstStyle>
          <a:p>
            <a:pPr lvl="0"/>
            <a:r>
              <a:rPr lang="en-US"/>
              <a:t>Lorem Ipsum</a:t>
            </a:r>
          </a:p>
        </p:txBody>
      </p:sp>
      <p:sp>
        <p:nvSpPr>
          <p:cNvPr id="57" name="Text Placeholder 32">
            <a:extLst>
              <a:ext uri="{FF2B5EF4-FFF2-40B4-BE49-F238E27FC236}">
                <a16:creationId xmlns:a16="http://schemas.microsoft.com/office/drawing/2014/main" id="{B5C13163-3D7D-EFBE-9167-851F9240C604}"/>
              </a:ext>
            </a:extLst>
          </p:cNvPr>
          <p:cNvSpPr>
            <a:spLocks noGrp="1"/>
          </p:cNvSpPr>
          <p:nvPr userDrawn="1">
            <p:ph type="body" sz="quarter" idx="83" hasCustomPrompt="1"/>
          </p:nvPr>
        </p:nvSpPr>
        <p:spPr>
          <a:xfrm>
            <a:off x="4348162" y="1569516"/>
            <a:ext cx="1081087" cy="215444"/>
          </a:xfrm>
        </p:spPr>
        <p:txBody>
          <a:bodyPr anchor="ctr"/>
          <a:lstStyle>
            <a:lvl1pPr marL="0" indent="0" algn="l">
              <a:buNone/>
              <a:defRPr sz="1400">
                <a:solidFill>
                  <a:schemeClr val="tx2"/>
                </a:solidFill>
                <a:latin typeface="+mj-lt"/>
              </a:defRPr>
            </a:lvl1pPr>
          </a:lstStyle>
          <a:p>
            <a:pPr lvl="0"/>
            <a:r>
              <a:rPr lang="en-US"/>
              <a:t>Lorem Ipsum</a:t>
            </a:r>
          </a:p>
        </p:txBody>
      </p:sp>
      <p:sp>
        <p:nvSpPr>
          <p:cNvPr id="60" name="Text Placeholder 32">
            <a:extLst>
              <a:ext uri="{FF2B5EF4-FFF2-40B4-BE49-F238E27FC236}">
                <a16:creationId xmlns:a16="http://schemas.microsoft.com/office/drawing/2014/main" id="{8385600A-DD1B-0A6C-5AF1-34B61ED52E6D}"/>
              </a:ext>
            </a:extLst>
          </p:cNvPr>
          <p:cNvSpPr>
            <a:spLocks noGrp="1"/>
          </p:cNvSpPr>
          <p:nvPr userDrawn="1">
            <p:ph type="body" sz="quarter" idx="84" hasCustomPrompt="1"/>
          </p:nvPr>
        </p:nvSpPr>
        <p:spPr>
          <a:xfrm>
            <a:off x="4348162" y="2445397"/>
            <a:ext cx="1081087" cy="215444"/>
          </a:xfrm>
        </p:spPr>
        <p:txBody>
          <a:bodyPr anchor="ctr"/>
          <a:lstStyle>
            <a:lvl1pPr marL="0" indent="0" algn="l">
              <a:buNone/>
              <a:defRPr sz="1400">
                <a:solidFill>
                  <a:schemeClr val="tx2"/>
                </a:solidFill>
                <a:latin typeface="+mj-lt"/>
              </a:defRPr>
            </a:lvl1pPr>
          </a:lstStyle>
          <a:p>
            <a:pPr lvl="0"/>
            <a:r>
              <a:rPr lang="en-US"/>
              <a:t>Lorem Ipsum</a:t>
            </a:r>
          </a:p>
        </p:txBody>
      </p:sp>
      <p:grpSp>
        <p:nvGrpSpPr>
          <p:cNvPr id="62" name="Group 61">
            <a:extLst>
              <a:ext uri="{FF2B5EF4-FFF2-40B4-BE49-F238E27FC236}">
                <a16:creationId xmlns:a16="http://schemas.microsoft.com/office/drawing/2014/main" id="{A8AF3BDE-ECB9-E68D-382D-9E166A2A1C86}"/>
              </a:ext>
            </a:extLst>
          </p:cNvPr>
          <p:cNvGrpSpPr>
            <a:grpSpLocks/>
          </p:cNvGrpSpPr>
          <p:nvPr userDrawn="1"/>
        </p:nvGrpSpPr>
        <p:grpSpPr>
          <a:xfrm>
            <a:off x="3715303" y="3179942"/>
            <a:ext cx="498118" cy="498116"/>
            <a:chOff x="1937017" y="2512190"/>
            <a:chExt cx="1466850" cy="1466850"/>
          </a:xfrm>
        </p:grpSpPr>
        <p:sp>
          <p:nvSpPr>
            <p:cNvPr id="65" name="Rectangle: Rounded Corners 16">
              <a:extLst>
                <a:ext uri="{FF2B5EF4-FFF2-40B4-BE49-F238E27FC236}">
                  <a16:creationId xmlns:a16="http://schemas.microsoft.com/office/drawing/2014/main" id="{A2A35D4B-922E-62BB-1191-437B4B530125}"/>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ectangle: Rounded Corners 17">
              <a:extLst>
                <a:ext uri="{FF2B5EF4-FFF2-40B4-BE49-F238E27FC236}">
                  <a16:creationId xmlns:a16="http://schemas.microsoft.com/office/drawing/2014/main" id="{1581514C-E6A7-6249-C872-EE6588348C62}"/>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70" name="Text Placeholder 52">
            <a:extLst>
              <a:ext uri="{FF2B5EF4-FFF2-40B4-BE49-F238E27FC236}">
                <a16:creationId xmlns:a16="http://schemas.microsoft.com/office/drawing/2014/main" id="{9CC0397A-392B-E4C6-A294-7F8F0FF3FC3F}"/>
              </a:ext>
            </a:extLst>
          </p:cNvPr>
          <p:cNvSpPr>
            <a:spLocks noGrp="1"/>
          </p:cNvSpPr>
          <p:nvPr userDrawn="1">
            <p:ph type="body" sz="quarter" idx="85" hasCustomPrompt="1"/>
          </p:nvPr>
        </p:nvSpPr>
        <p:spPr>
          <a:xfrm>
            <a:off x="5553074" y="3107449"/>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71" name="Text Placeholder 32">
            <a:extLst>
              <a:ext uri="{FF2B5EF4-FFF2-40B4-BE49-F238E27FC236}">
                <a16:creationId xmlns:a16="http://schemas.microsoft.com/office/drawing/2014/main" id="{5B4CCEF7-16CB-35FC-BE93-66491AE9C148}"/>
              </a:ext>
            </a:extLst>
          </p:cNvPr>
          <p:cNvSpPr>
            <a:spLocks noGrp="1"/>
          </p:cNvSpPr>
          <p:nvPr userDrawn="1">
            <p:ph type="body" sz="quarter" idx="86" hasCustomPrompt="1"/>
          </p:nvPr>
        </p:nvSpPr>
        <p:spPr>
          <a:xfrm>
            <a:off x="4348162" y="3321278"/>
            <a:ext cx="1081087" cy="215444"/>
          </a:xfrm>
        </p:spPr>
        <p:txBody>
          <a:bodyPr anchor="ctr"/>
          <a:lstStyle>
            <a:lvl1pPr marL="0" indent="0" algn="l">
              <a:buNone/>
              <a:defRPr sz="1400">
                <a:solidFill>
                  <a:schemeClr val="tx2"/>
                </a:solidFill>
                <a:latin typeface="+mj-lt"/>
              </a:defRPr>
            </a:lvl1pPr>
          </a:lstStyle>
          <a:p>
            <a:pPr lvl="0"/>
            <a:r>
              <a:rPr lang="en-US"/>
              <a:t>Lorem Ipsum</a:t>
            </a:r>
          </a:p>
        </p:txBody>
      </p:sp>
      <p:grpSp>
        <p:nvGrpSpPr>
          <p:cNvPr id="72" name="Group 71">
            <a:extLst>
              <a:ext uri="{FF2B5EF4-FFF2-40B4-BE49-F238E27FC236}">
                <a16:creationId xmlns:a16="http://schemas.microsoft.com/office/drawing/2014/main" id="{8D396B0F-3A07-6574-5DF5-01251F3F0B59}"/>
              </a:ext>
            </a:extLst>
          </p:cNvPr>
          <p:cNvGrpSpPr>
            <a:grpSpLocks/>
          </p:cNvGrpSpPr>
          <p:nvPr userDrawn="1"/>
        </p:nvGrpSpPr>
        <p:grpSpPr>
          <a:xfrm>
            <a:off x="3715303" y="4055822"/>
            <a:ext cx="498118" cy="498116"/>
            <a:chOff x="1937017" y="2512190"/>
            <a:chExt cx="1466850" cy="1466850"/>
          </a:xfrm>
        </p:grpSpPr>
        <p:sp>
          <p:nvSpPr>
            <p:cNvPr id="73" name="Rectangle: Rounded Corners 16">
              <a:extLst>
                <a:ext uri="{FF2B5EF4-FFF2-40B4-BE49-F238E27FC236}">
                  <a16:creationId xmlns:a16="http://schemas.microsoft.com/office/drawing/2014/main" id="{A47C1C7C-95E1-9CDA-52D6-B12743CD175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Rectangle: Rounded Corners 17">
              <a:extLst>
                <a:ext uri="{FF2B5EF4-FFF2-40B4-BE49-F238E27FC236}">
                  <a16:creationId xmlns:a16="http://schemas.microsoft.com/office/drawing/2014/main" id="{986E77C7-9E08-7EB3-6615-E21F043E0D6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75" name="Text Placeholder 52">
            <a:extLst>
              <a:ext uri="{FF2B5EF4-FFF2-40B4-BE49-F238E27FC236}">
                <a16:creationId xmlns:a16="http://schemas.microsoft.com/office/drawing/2014/main" id="{06983B2B-08C9-F34C-AC65-B334A3C7127E}"/>
              </a:ext>
            </a:extLst>
          </p:cNvPr>
          <p:cNvSpPr>
            <a:spLocks noGrp="1"/>
          </p:cNvSpPr>
          <p:nvPr userDrawn="1">
            <p:ph type="body" sz="quarter" idx="87" hasCustomPrompt="1"/>
          </p:nvPr>
        </p:nvSpPr>
        <p:spPr>
          <a:xfrm>
            <a:off x="5553074" y="3983329"/>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76" name="Text Placeholder 32">
            <a:extLst>
              <a:ext uri="{FF2B5EF4-FFF2-40B4-BE49-F238E27FC236}">
                <a16:creationId xmlns:a16="http://schemas.microsoft.com/office/drawing/2014/main" id="{48B2A359-587C-9EAB-5AC2-DB31CDAC372F}"/>
              </a:ext>
            </a:extLst>
          </p:cNvPr>
          <p:cNvSpPr>
            <a:spLocks noGrp="1"/>
          </p:cNvSpPr>
          <p:nvPr userDrawn="1">
            <p:ph type="body" sz="quarter" idx="88" hasCustomPrompt="1"/>
          </p:nvPr>
        </p:nvSpPr>
        <p:spPr>
          <a:xfrm>
            <a:off x="4348162" y="4197158"/>
            <a:ext cx="1081087" cy="215444"/>
          </a:xfrm>
        </p:spPr>
        <p:txBody>
          <a:bodyPr anchor="ctr"/>
          <a:lstStyle>
            <a:lvl1pPr marL="0" indent="0" algn="l">
              <a:buNone/>
              <a:defRPr sz="1400">
                <a:solidFill>
                  <a:schemeClr val="tx2"/>
                </a:solidFill>
                <a:latin typeface="+mj-lt"/>
              </a:defRPr>
            </a:lvl1pPr>
          </a:lstStyle>
          <a:p>
            <a:pPr lvl="0"/>
            <a:r>
              <a:rPr lang="en-US"/>
              <a:t>Lorem Ipsum</a:t>
            </a: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71500" y="865035"/>
            <a:ext cx="2302328" cy="2215991"/>
          </a:xfrm>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88" name="Group 87">
            <a:extLst>
              <a:ext uri="{FF2B5EF4-FFF2-40B4-BE49-F238E27FC236}">
                <a16:creationId xmlns:a16="http://schemas.microsoft.com/office/drawing/2014/main" id="{00719609-64A0-2E9F-685A-CB97129B65AD}"/>
              </a:ext>
            </a:extLst>
          </p:cNvPr>
          <p:cNvGrpSpPr>
            <a:grpSpLocks/>
          </p:cNvGrpSpPr>
          <p:nvPr userDrawn="1"/>
        </p:nvGrpSpPr>
        <p:grpSpPr>
          <a:xfrm>
            <a:off x="3715303" y="4931703"/>
            <a:ext cx="498118" cy="498116"/>
            <a:chOff x="1937017" y="2512190"/>
            <a:chExt cx="1466850" cy="1466850"/>
          </a:xfrm>
        </p:grpSpPr>
        <p:sp>
          <p:nvSpPr>
            <p:cNvPr id="89" name="Rectangle: Rounded Corners 16">
              <a:extLst>
                <a:ext uri="{FF2B5EF4-FFF2-40B4-BE49-F238E27FC236}">
                  <a16:creationId xmlns:a16="http://schemas.microsoft.com/office/drawing/2014/main" id="{A68EF427-4960-24C5-1F60-030C48993F05}"/>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Rectangle: Rounded Corners 17">
              <a:extLst>
                <a:ext uri="{FF2B5EF4-FFF2-40B4-BE49-F238E27FC236}">
                  <a16:creationId xmlns:a16="http://schemas.microsoft.com/office/drawing/2014/main" id="{13F91B6C-3E4B-5430-78BC-9FE02C9376C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 Placeholder 52">
            <a:extLst>
              <a:ext uri="{FF2B5EF4-FFF2-40B4-BE49-F238E27FC236}">
                <a16:creationId xmlns:a16="http://schemas.microsoft.com/office/drawing/2014/main" id="{C2577794-2D74-0A84-5BA1-5E9CA3B332E3}"/>
              </a:ext>
            </a:extLst>
          </p:cNvPr>
          <p:cNvSpPr>
            <a:spLocks noGrp="1"/>
          </p:cNvSpPr>
          <p:nvPr>
            <p:ph type="body" sz="quarter" idx="89" hasCustomPrompt="1"/>
          </p:nvPr>
        </p:nvSpPr>
        <p:spPr>
          <a:xfrm>
            <a:off x="5553074" y="4859210"/>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92" name="Text Placeholder 32">
            <a:extLst>
              <a:ext uri="{FF2B5EF4-FFF2-40B4-BE49-F238E27FC236}">
                <a16:creationId xmlns:a16="http://schemas.microsoft.com/office/drawing/2014/main" id="{3BAE8445-DA4E-4A8D-1D32-3B79627ACC83}"/>
              </a:ext>
            </a:extLst>
          </p:cNvPr>
          <p:cNvSpPr>
            <a:spLocks noGrp="1"/>
          </p:cNvSpPr>
          <p:nvPr>
            <p:ph type="body" sz="quarter" idx="90" hasCustomPrompt="1"/>
          </p:nvPr>
        </p:nvSpPr>
        <p:spPr>
          <a:xfrm>
            <a:off x="4348162" y="5073039"/>
            <a:ext cx="1081087" cy="215444"/>
          </a:xfrm>
        </p:spPr>
        <p:txBody>
          <a:bodyPr anchor="ctr"/>
          <a:lstStyle>
            <a:lvl1pPr marL="0" indent="0" algn="l">
              <a:buNone/>
              <a:defRPr sz="1400">
                <a:solidFill>
                  <a:schemeClr val="tx2"/>
                </a:solidFill>
                <a:latin typeface="+mj-lt"/>
              </a:defRPr>
            </a:lvl1pPr>
          </a:lstStyle>
          <a:p>
            <a:pPr lvl="0"/>
            <a:r>
              <a:rPr lang="en-US"/>
              <a:t>Lorem Ipsum</a:t>
            </a:r>
          </a:p>
        </p:txBody>
      </p:sp>
      <p:grpSp>
        <p:nvGrpSpPr>
          <p:cNvPr id="93" name="Group 92">
            <a:extLst>
              <a:ext uri="{FF2B5EF4-FFF2-40B4-BE49-F238E27FC236}">
                <a16:creationId xmlns:a16="http://schemas.microsoft.com/office/drawing/2014/main" id="{68EA5803-DFAE-83DB-A504-D4097FE97C7E}"/>
              </a:ext>
            </a:extLst>
          </p:cNvPr>
          <p:cNvGrpSpPr>
            <a:grpSpLocks/>
          </p:cNvGrpSpPr>
          <p:nvPr userDrawn="1"/>
        </p:nvGrpSpPr>
        <p:grpSpPr>
          <a:xfrm>
            <a:off x="3715303" y="5807585"/>
            <a:ext cx="498118" cy="498116"/>
            <a:chOff x="1937017" y="2512190"/>
            <a:chExt cx="1466850" cy="1466850"/>
          </a:xfrm>
        </p:grpSpPr>
        <p:sp>
          <p:nvSpPr>
            <p:cNvPr id="94" name="Rectangle: Rounded Corners 16">
              <a:extLst>
                <a:ext uri="{FF2B5EF4-FFF2-40B4-BE49-F238E27FC236}">
                  <a16:creationId xmlns:a16="http://schemas.microsoft.com/office/drawing/2014/main" id="{8B720688-A65E-0EE1-D0CA-952B9DF32DDA}"/>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ectangle: Rounded Corners 17">
              <a:extLst>
                <a:ext uri="{FF2B5EF4-FFF2-40B4-BE49-F238E27FC236}">
                  <a16:creationId xmlns:a16="http://schemas.microsoft.com/office/drawing/2014/main" id="{D86D1CA0-34C4-4D87-FE08-19A6C06B16A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6" name="Text Placeholder 52">
            <a:extLst>
              <a:ext uri="{FF2B5EF4-FFF2-40B4-BE49-F238E27FC236}">
                <a16:creationId xmlns:a16="http://schemas.microsoft.com/office/drawing/2014/main" id="{C716035B-1CF3-CC6C-F9EF-7285534E65D4}"/>
              </a:ext>
            </a:extLst>
          </p:cNvPr>
          <p:cNvSpPr>
            <a:spLocks noGrp="1"/>
          </p:cNvSpPr>
          <p:nvPr>
            <p:ph type="body" sz="quarter" idx="91" hasCustomPrompt="1"/>
          </p:nvPr>
        </p:nvSpPr>
        <p:spPr>
          <a:xfrm>
            <a:off x="5553074" y="5735093"/>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97" name="Text Placeholder 32">
            <a:extLst>
              <a:ext uri="{FF2B5EF4-FFF2-40B4-BE49-F238E27FC236}">
                <a16:creationId xmlns:a16="http://schemas.microsoft.com/office/drawing/2014/main" id="{F61BAB15-871D-DF18-9D47-2D896E99D45D}"/>
              </a:ext>
            </a:extLst>
          </p:cNvPr>
          <p:cNvSpPr>
            <a:spLocks noGrp="1"/>
          </p:cNvSpPr>
          <p:nvPr>
            <p:ph type="body" sz="quarter" idx="92" hasCustomPrompt="1"/>
          </p:nvPr>
        </p:nvSpPr>
        <p:spPr>
          <a:xfrm>
            <a:off x="4348162" y="5948921"/>
            <a:ext cx="1081087" cy="215444"/>
          </a:xfrm>
        </p:spPr>
        <p:txBody>
          <a:bodyPr anchor="ctr"/>
          <a:lstStyle>
            <a:lvl1pPr marL="0" indent="0" algn="l">
              <a:buNone/>
              <a:defRPr sz="1400">
                <a:solidFill>
                  <a:schemeClr val="tx2"/>
                </a:solidFill>
                <a:latin typeface="+mj-lt"/>
              </a:defRPr>
            </a:lvl1pPr>
          </a:lstStyle>
          <a:p>
            <a:pPr lvl="0"/>
            <a:r>
              <a:rPr lang="en-US"/>
              <a:t>Lorem Ipsum</a:t>
            </a:r>
          </a:p>
        </p:txBody>
      </p:sp>
    </p:spTree>
    <p:extLst>
      <p:ext uri="{BB962C8B-B14F-4D97-AF65-F5344CB8AC3E}">
        <p14:creationId xmlns:p14="http://schemas.microsoft.com/office/powerpoint/2010/main" val="3294976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39538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37B92D2-0A80-480B-1584-69E35EE32E55}"/>
              </a:ext>
            </a:extLst>
          </p:cNvPr>
          <p:cNvSpPr/>
          <p:nvPr userDrawn="1"/>
        </p:nvSpPr>
        <p:spPr bwMode="auto">
          <a:xfrm>
            <a:off x="588263" y="1222625"/>
            <a:ext cx="11018520" cy="5034336"/>
          </a:xfrm>
          <a:prstGeom prst="roundRect">
            <a:avLst>
              <a:gd name="adj" fmla="val 4274"/>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522711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marL="0" algn="l" defTabSz="932742" rtl="0" eaLnBrk="1" latinLnBrk="0" hangingPunct="1">
              <a:lnSpc>
                <a:spcPct val="100000"/>
              </a:lnSpc>
              <a:spcBef>
                <a:spcPct val="0"/>
              </a:spcBef>
              <a:buNone/>
              <a:defRPr lang="en-US" sz="20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28443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203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2753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00454112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 Square Photo ">
  <p:cSld name="Title - Square Photo ">
    <p:spTree>
      <p:nvGrpSpPr>
        <p:cNvPr id="1" name="Shape 241"/>
        <p:cNvGrpSpPr/>
        <p:nvPr/>
      </p:nvGrpSpPr>
      <p:grpSpPr>
        <a:xfrm>
          <a:off x="0" y="0"/>
          <a:ext cx="0" cy="0"/>
          <a:chOff x="0" y="0"/>
          <a:chExt cx="0" cy="0"/>
        </a:xfrm>
      </p:grpSpPr>
      <p:sp>
        <p:nvSpPr>
          <p:cNvPr id="242" name="Google Shape;242;p54"/>
          <p:cNvSpPr txBox="1">
            <a:spLocks noGrp="1"/>
          </p:cNvSpPr>
          <p:nvPr>
            <p:ph type="body" idx="1"/>
          </p:nvPr>
        </p:nvSpPr>
        <p:spPr>
          <a:xfrm>
            <a:off x="584201" y="3535540"/>
            <a:ext cx="4162400" cy="433452"/>
          </a:xfrm>
          <a:prstGeom prst="rect">
            <a:avLst/>
          </a:prstGeom>
          <a:noFill/>
          <a:ln>
            <a:noFill/>
          </a:ln>
        </p:spPr>
        <p:txBody>
          <a:bodyPr spcFirstLastPara="1" wrap="square" lIns="0" tIns="0" rIns="0" bIns="0" anchor="t" anchorCtr="0">
            <a:spAutoFit/>
          </a:bodyPr>
          <a:lstStyle>
            <a:lvl1pPr marL="609646" marR="0" lvl="0" indent="-304823" algn="l" rtl="0">
              <a:lnSpc>
                <a:spcPct val="100000"/>
              </a:lnSpc>
              <a:spcBef>
                <a:spcPts val="480"/>
              </a:spcBef>
              <a:spcAft>
                <a:spcPts val="0"/>
              </a:spcAft>
              <a:buClr>
                <a:schemeClr val="accent1"/>
              </a:buClr>
              <a:buSzPts val="1620"/>
              <a:buFont typeface="Noto Sans Symbols"/>
              <a:buNone/>
              <a:defRPr sz="2400" b="1">
                <a:solidFill>
                  <a:schemeClr val="accent1"/>
                </a:solidFill>
                <a:latin typeface="Quattrocento Sans"/>
                <a:ea typeface="Quattrocento Sans"/>
                <a:cs typeface="Quattrocento Sans"/>
                <a:sym typeface="Quattrocento Sans"/>
              </a:defRPr>
            </a:lvl1pPr>
            <a:lvl2pPr marL="1219292" lvl="1" indent="-304823" algn="l" rtl="0">
              <a:lnSpc>
                <a:spcPct val="100000"/>
              </a:lnSpc>
              <a:spcBef>
                <a:spcPts val="400"/>
              </a:spcBef>
              <a:spcAft>
                <a:spcPts val="0"/>
              </a:spcAft>
              <a:buClr>
                <a:schemeClr val="dk1"/>
              </a:buClr>
              <a:buSzPts val="1350"/>
              <a:buNone/>
              <a:defRPr/>
            </a:lvl2pPr>
            <a:lvl3pPr marL="1828937" lvl="2" indent="-304823" algn="l" rtl="0">
              <a:lnSpc>
                <a:spcPct val="100000"/>
              </a:lnSpc>
              <a:spcBef>
                <a:spcPts val="320"/>
              </a:spcBef>
              <a:spcAft>
                <a:spcPts val="0"/>
              </a:spcAft>
              <a:buClr>
                <a:schemeClr val="dk1"/>
              </a:buClr>
              <a:buSzPts val="1080"/>
              <a:buNone/>
              <a:defRPr/>
            </a:lvl3pPr>
            <a:lvl4pPr marL="2438583" lvl="3" indent="-304823" algn="l" rtl="0">
              <a:lnSpc>
                <a:spcPct val="100000"/>
              </a:lnSpc>
              <a:spcBef>
                <a:spcPts val="280"/>
              </a:spcBef>
              <a:spcAft>
                <a:spcPts val="0"/>
              </a:spcAft>
              <a:buClr>
                <a:schemeClr val="dk1"/>
              </a:buClr>
              <a:buSzPts val="945"/>
              <a:buNone/>
              <a:defRPr/>
            </a:lvl4pPr>
            <a:lvl5pPr marL="3048228" lvl="4" indent="-304823" algn="l" rtl="0">
              <a:lnSpc>
                <a:spcPct val="100000"/>
              </a:lnSpc>
              <a:spcBef>
                <a:spcPts val="280"/>
              </a:spcBef>
              <a:spcAft>
                <a:spcPts val="0"/>
              </a:spcAft>
              <a:buClr>
                <a:schemeClr val="dk1"/>
              </a:buClr>
              <a:buSzPts val="945"/>
              <a:buNone/>
              <a:defRPr/>
            </a:lvl5pPr>
            <a:lvl6pPr marL="3657875" lvl="5" indent="-457235" algn="l" rtl="0">
              <a:spcBef>
                <a:spcPts val="480"/>
              </a:spcBef>
              <a:spcAft>
                <a:spcPts val="0"/>
              </a:spcAft>
              <a:buClr>
                <a:schemeClr val="dk1"/>
              </a:buClr>
              <a:buSzPts val="1800"/>
              <a:buChar char="•"/>
              <a:defRPr/>
            </a:lvl6pPr>
            <a:lvl7pPr marL="4267521" lvl="6" indent="-457235" algn="l" rtl="0">
              <a:spcBef>
                <a:spcPts val="480"/>
              </a:spcBef>
              <a:spcAft>
                <a:spcPts val="0"/>
              </a:spcAft>
              <a:buClr>
                <a:schemeClr val="dk1"/>
              </a:buClr>
              <a:buSzPts val="1800"/>
              <a:buChar char="•"/>
              <a:defRPr/>
            </a:lvl7pPr>
            <a:lvl8pPr marL="4877166" lvl="7" indent="-457235" algn="l" rtl="0">
              <a:spcBef>
                <a:spcPts val="480"/>
              </a:spcBef>
              <a:spcAft>
                <a:spcPts val="0"/>
              </a:spcAft>
              <a:buClr>
                <a:schemeClr val="dk1"/>
              </a:buClr>
              <a:buSzPts val="1800"/>
              <a:buChar char="•"/>
              <a:defRPr/>
            </a:lvl8pPr>
            <a:lvl9pPr marL="5486812" lvl="8" indent="-457235" algn="l" rtl="0">
              <a:spcBef>
                <a:spcPts val="480"/>
              </a:spcBef>
              <a:spcAft>
                <a:spcPts val="0"/>
              </a:spcAft>
              <a:buClr>
                <a:schemeClr val="dk1"/>
              </a:buClr>
              <a:buSzPts val="1800"/>
              <a:buChar char="•"/>
              <a:defRPr/>
            </a:lvl9pPr>
          </a:lstStyle>
          <a:p>
            <a:endParaRPr/>
          </a:p>
        </p:txBody>
      </p:sp>
      <p:sp>
        <p:nvSpPr>
          <p:cNvPr id="243" name="Google Shape;243;p54" descr="This photo is a 'placeholder' only. Drag or drop your photo here, or click and tap the center to insert a photo."/>
          <p:cNvSpPr>
            <a:spLocks noGrp="1"/>
          </p:cNvSpPr>
          <p:nvPr>
            <p:ph type="pic" idx="2"/>
          </p:nvPr>
        </p:nvSpPr>
        <p:spPr>
          <a:xfrm>
            <a:off x="5334000" y="0"/>
            <a:ext cx="6858000" cy="6858000"/>
          </a:xfrm>
          <a:prstGeom prst="rect">
            <a:avLst/>
          </a:prstGeom>
          <a:solidFill>
            <a:schemeClr val="lt1"/>
          </a:solidFill>
          <a:ln>
            <a:noFill/>
          </a:ln>
        </p:spPr>
      </p:sp>
      <p:sp>
        <p:nvSpPr>
          <p:cNvPr id="244" name="Google Shape;244;p54"/>
          <p:cNvSpPr txBox="1">
            <a:spLocks noGrp="1"/>
          </p:cNvSpPr>
          <p:nvPr>
            <p:ph type="title"/>
          </p:nvPr>
        </p:nvSpPr>
        <p:spPr>
          <a:xfrm>
            <a:off x="588264" y="2581110"/>
            <a:ext cx="4158400" cy="543097"/>
          </a:xfrm>
          <a:prstGeom prst="rect">
            <a:avLst/>
          </a:prstGeom>
          <a:noFill/>
          <a:ln>
            <a:noFill/>
          </a:ln>
        </p:spPr>
        <p:txBody>
          <a:bodyPr spcFirstLastPara="1" wrap="square" lIns="0" tIns="0" rIns="0" bIns="0" anchor="b" anchorCtr="0">
            <a:spAutoFit/>
          </a:bodyPr>
          <a:lstStyle>
            <a:lvl1pPr lvl="0" algn="l" rtl="0">
              <a:lnSpc>
                <a:spcPct val="100000"/>
              </a:lnSpc>
              <a:spcBef>
                <a:spcPts val="0"/>
              </a:spcBef>
              <a:spcAft>
                <a:spcPts val="0"/>
              </a:spcAft>
              <a:buClr>
                <a:schemeClr val="dk1"/>
              </a:buClr>
              <a:buSzPts val="2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00762500"/>
      </p:ext>
    </p:extLst>
  </p:cSld>
  <p:clrMapOvr>
    <a:masterClrMapping/>
  </p:clrMapOvr>
  <p:transition>
    <p:fade/>
  </p:transition>
  <p:extLst>
    <p:ext uri="{DCECCB84-F9BA-43D5-87BE-67443E8EF086}">
      <p15:sldGuideLst xmlns:p15="http://schemas.microsoft.com/office/powerpoint/2012/main">
        <p15:guide id="1" pos="6720">
          <p15:clr>
            <a:srgbClr val="FBAE40"/>
          </p15:clr>
        </p15:guide>
        <p15:guide id="2" orient="horz" pos="1808">
          <p15:clr>
            <a:srgbClr val="5ACBF0"/>
          </p15:clr>
        </p15:guide>
        <p15:guide id="3" orient="horz" pos="3936">
          <p15:clr>
            <a:srgbClr val="5ACBF0"/>
          </p15:clr>
        </p15:guide>
        <p15:guide id="4" orient="horz" pos="4452">
          <p15:clr>
            <a:srgbClr val="5ACBF0"/>
          </p15:clr>
        </p15:guide>
        <p15:guide id="5" pos="7458">
          <p15:clr>
            <a:srgbClr val="C35EA4"/>
          </p15:clr>
        </p15:guide>
        <p15:guide id="6" pos="5986">
          <p15:clr>
            <a:srgbClr val="5ACBF0"/>
          </p15:clr>
        </p15:guide>
        <p15:guide id="7" pos="7086">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Box 3">
            <a:extLst>
              <a:ext uri="{FF2B5EF4-FFF2-40B4-BE49-F238E27FC236}">
                <a16:creationId xmlns:a16="http://schemas.microsoft.com/office/drawing/2014/main" id="{5D9B72CF-3ACC-D6D3-4686-ECDF8F09BB06}"/>
              </a:ext>
            </a:extLst>
          </p:cNvPr>
          <p:cNvSpPr txBox="1">
            <a:spLocks noChangeArrowheads="1"/>
          </p:cNvSpPr>
          <p:nvPr userDrawn="1"/>
        </p:nvSpPr>
        <p:spPr bwMode="blackWhite">
          <a:xfrm>
            <a:off x="586740" y="6353230"/>
            <a:ext cx="11018521"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737373"/>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42611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Footer Placeholder 4">
            <a:extLst>
              <a:ext uri="{FF2B5EF4-FFF2-40B4-BE49-F238E27FC236}">
                <a16:creationId xmlns:a16="http://schemas.microsoft.com/office/drawing/2014/main" id="{79BE9566-6D54-034D-71B4-CA841C3D6E28}"/>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5141674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566A8-6AC2-153F-BC84-94BD2F18825E}"/>
              </a:ext>
            </a:extLst>
          </p:cNvPr>
          <p:cNvSpPr>
            <a:spLocks noGrp="1"/>
          </p:cNvSpPr>
          <p:nvPr>
            <p:ph type="title"/>
          </p:nvPr>
        </p:nvSpPr>
        <p:spPr>
          <a:xfrm>
            <a:off x="584200" y="487681"/>
            <a:ext cx="11023600" cy="922020"/>
          </a:xfrm>
          <a:prstGeom prst="rect">
            <a:avLst/>
          </a:prstGeom>
        </p:spPr>
        <p:txBody>
          <a:bodyPr lIns="0" tIns="0" rIns="0" bIns="0"/>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60263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36">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3862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21274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Blank - with NDA">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A25840-56AE-4ADC-F2D7-2DFA18C5A176}"/>
              </a:ext>
            </a:extLst>
          </p:cNvPr>
          <p:cNvSpPr txBox="1">
            <a:spLocks/>
          </p:cNvSpPr>
          <p:nvPr userDrawn="1"/>
        </p:nvSpPr>
        <p:spPr>
          <a:xfrm>
            <a:off x="4703792" y="6635750"/>
            <a:ext cx="278441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300" normalizeH="0" baseline="0" noProof="0">
                <a:ln>
                  <a:noFill/>
                </a:ln>
                <a:effectLst/>
                <a:uLnTx/>
                <a:uFillTx/>
                <a:latin typeface="Segoe Sans Text"/>
                <a:ea typeface="+mn-ea"/>
                <a:cs typeface="+mn-cs"/>
              </a:rPr>
              <a:t>NDA  |  MICROSOFT CONFIDENTIAL</a:t>
            </a:r>
          </a:p>
        </p:txBody>
      </p:sp>
    </p:spTree>
    <p:extLst>
      <p:ext uri="{BB962C8B-B14F-4D97-AF65-F5344CB8AC3E}">
        <p14:creationId xmlns:p14="http://schemas.microsoft.com/office/powerpoint/2010/main" val="1263920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4" name="Picture 3" descr="A white background with a blue and pink circle&#10;&#10;Description automatically generated">
            <a:extLst>
              <a:ext uri="{FF2B5EF4-FFF2-40B4-BE49-F238E27FC236}">
                <a16:creationId xmlns:a16="http://schemas.microsoft.com/office/drawing/2014/main" id="{4797C78E-3181-D45E-D348-27C30E7881DB}"/>
              </a:ext>
            </a:extLst>
          </p:cNvPr>
          <p:cNvPicPr>
            <a:picLocks/>
          </p:cNvPicPr>
          <p:nvPr userDrawn="1"/>
        </p:nvPicPr>
        <p:blipFill>
          <a:blip r:embed="rId2"/>
          <a:stretch>
            <a:fillRect/>
          </a:stretch>
        </p:blipFill>
        <p:spPr>
          <a:xfrm>
            <a:off x="0" y="172"/>
            <a:ext cx="12192000" cy="6857657"/>
          </a:xfrm>
          <a:prstGeom prst="rect">
            <a:avLst/>
          </a:prstGeom>
        </p:spPr>
      </p:pic>
      <p:pic>
        <p:nvPicPr>
          <p:cNvPr id="3" name="Picture 2" descr="A white and purple circle with dots&#10;&#10;Description automatically generated">
            <a:extLst>
              <a:ext uri="{FF2B5EF4-FFF2-40B4-BE49-F238E27FC236}">
                <a16:creationId xmlns:a16="http://schemas.microsoft.com/office/drawing/2014/main" id="{F9AAF43D-E09D-CFD3-D56B-0D72D079FE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gradFill>
                  <a:gsLst>
                    <a:gs pos="0">
                      <a:srgbClr val="0078D4"/>
                    </a:gs>
                    <a:gs pos="50000">
                      <a:srgbClr val="C03BC4"/>
                    </a:gs>
                    <a:gs pos="100000">
                      <a:srgbClr val="F4364C"/>
                    </a:gs>
                  </a:gsLst>
                  <a:lin ang="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a:extLst>
              <a:ext uri="{FF2B5EF4-FFF2-40B4-BE49-F238E27FC236}">
                <a16:creationId xmlns:a16="http://schemas.microsoft.com/office/drawing/2014/main" id="{91408F95-2E35-A82D-F94E-F02F53CE234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1" y="554463"/>
            <a:ext cx="1366440" cy="292608"/>
          </a:xfrm>
          <a:prstGeom prst="rect">
            <a:avLst/>
          </a:prstGeom>
        </p:spPr>
      </p:pic>
    </p:spTree>
    <p:extLst>
      <p:ext uri="{BB962C8B-B14F-4D97-AF65-F5344CB8AC3E}">
        <p14:creationId xmlns:p14="http://schemas.microsoft.com/office/powerpoint/2010/main" val="3446011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Blank - with NDA">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340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matchingName="Subsection Cover B" preserve="1">
  <p:cSld name="Subsection Cover B">
    <p:spTree>
      <p:nvGrpSpPr>
        <p:cNvPr id="1" name="Shape 53"/>
        <p:cNvGrpSpPr/>
        <p:nvPr/>
      </p:nvGrpSpPr>
      <p:grpSpPr>
        <a:xfrm>
          <a:off x="0" y="0"/>
          <a:ext cx="0" cy="0"/>
          <a:chOff x="0" y="0"/>
          <a:chExt cx="0" cy="0"/>
        </a:xfrm>
      </p:grpSpPr>
      <p:grpSp>
        <p:nvGrpSpPr>
          <p:cNvPr id="2" name="Group 1">
            <a:extLst>
              <a:ext uri="{FF2B5EF4-FFF2-40B4-BE49-F238E27FC236}">
                <a16:creationId xmlns:a16="http://schemas.microsoft.com/office/drawing/2014/main" id="{7CBEC37C-5597-990A-B578-E33332642CD8}"/>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54" name="Google Shape;54;p14">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cxnSp>
          <p:nvCxnSpPr>
            <p:cNvPr id="55" name="Google Shape;55;p14">
              <a:extLs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63" name="Google Shape;63;p14"/>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mj-l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 name="Picture 4">
            <a:extLst>
              <a:ext uri="{FF2B5EF4-FFF2-40B4-BE49-F238E27FC236}">
                <a16:creationId xmlns:a16="http://schemas.microsoft.com/office/drawing/2014/main" id="{1BB894EB-D4EE-32C5-27D8-50F81E9EB1E0}"/>
              </a:ext>
              <a:ext uri="{C183D7F6-B498-43B3-948B-1728B52AA6E4}">
                <adec:decorative xmlns:adec="http://schemas.microsoft.com/office/drawing/2017/decorative" val="1"/>
              </a:ext>
            </a:extLst>
          </p:cNvPr>
          <p:cNvPicPr preferRelativeResize="0"/>
          <p:nvPr/>
        </p:nvPicPr>
        <p:blipFill rotWithShape="1">
          <a:blip r:embed="rId2">
            <a:alphaModFix amt="30000"/>
          </a:blip>
          <a:srcRect l="84091"/>
          <a:stretch/>
        </p:blipFill>
        <p:spPr>
          <a:xfrm>
            <a:off x="0" y="920753"/>
            <a:ext cx="798052" cy="5016492"/>
          </a:xfrm>
          <a:custGeom>
            <a:avLst/>
            <a:gdLst>
              <a:gd name="connsiteX0" fmla="*/ 0 w 798052"/>
              <a:gd name="connsiteY0" fmla="*/ 0 h 5016492"/>
              <a:gd name="connsiteX1" fmla="*/ 798052 w 798052"/>
              <a:gd name="connsiteY1" fmla="*/ 0 h 5016492"/>
              <a:gd name="connsiteX2" fmla="*/ 798052 w 798052"/>
              <a:gd name="connsiteY2" fmla="*/ 5016492 h 5016492"/>
              <a:gd name="connsiteX3" fmla="*/ 0 w 798052"/>
              <a:gd name="connsiteY3" fmla="*/ 5016492 h 5016492"/>
            </a:gdLst>
            <a:ahLst/>
            <a:cxnLst>
              <a:cxn ang="0">
                <a:pos x="connsiteX0" y="connsiteY0"/>
              </a:cxn>
              <a:cxn ang="0">
                <a:pos x="connsiteX1" y="connsiteY1"/>
              </a:cxn>
              <a:cxn ang="0">
                <a:pos x="connsiteX2" y="connsiteY2"/>
              </a:cxn>
              <a:cxn ang="0">
                <a:pos x="connsiteX3" y="connsiteY3"/>
              </a:cxn>
            </a:cxnLst>
            <a:rect l="l" t="t" r="r" b="b"/>
            <a:pathLst>
              <a:path w="798052" h="5016492">
                <a:moveTo>
                  <a:pt x="0" y="0"/>
                </a:moveTo>
                <a:lnTo>
                  <a:pt x="798052" y="0"/>
                </a:lnTo>
                <a:lnTo>
                  <a:pt x="798052" y="5016492"/>
                </a:lnTo>
                <a:lnTo>
                  <a:pt x="0" y="5016492"/>
                </a:lnTo>
                <a:close/>
              </a:path>
            </a:pathLst>
          </a:custGeom>
          <a:noFill/>
          <a:ln>
            <a:noFill/>
          </a:ln>
        </p:spPr>
      </p:pic>
      <p:sp>
        <p:nvSpPr>
          <p:cNvPr id="62" name="Google Shape;62;p14">
            <a:extLst>
              <a:ext uri="{C183D7F6-B498-43B3-948B-1728B52AA6E4}">
                <adec:decorative xmlns:adec="http://schemas.microsoft.com/office/drawing/2017/decorative" val="1"/>
              </a:ext>
            </a:extLst>
          </p:cNvPr>
          <p:cNvSpPr/>
          <p:nvPr/>
        </p:nvSpPr>
        <p:spPr>
          <a:xfrm rot="10800000">
            <a:off x="1331867" y="333"/>
            <a:ext cx="97600" cy="45356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sp>
        <p:nvSpPr>
          <p:cNvPr id="64" name="Google Shape;64;p14"/>
          <p:cNvSpPr txBox="1">
            <a:spLocks noGrp="1"/>
          </p:cNvSpPr>
          <p:nvPr userDrawn="1">
            <p:ph type="subTitle" idx="1"/>
          </p:nvPr>
        </p:nvSpPr>
        <p:spPr>
          <a:xfrm>
            <a:off x="1633728" y="1371603"/>
            <a:ext cx="4035600" cy="554669"/>
          </a:xfrm>
          <a:prstGeom prst="rect">
            <a:avLst/>
          </a:prstGeom>
        </p:spPr>
        <p:txBody>
          <a:bodyPr spcFirstLastPara="1" wrap="square" lIns="45700" tIns="18275" rIns="45700" bIns="18275" anchor="b" anchorCtr="0">
            <a:noAutofit/>
          </a:bodyPr>
          <a:lstStyle>
            <a:lvl1pPr>
              <a:defRPr sz="2000" dirty="0">
                <a:solidFill>
                  <a:schemeClr val="lt1"/>
                </a:solidFill>
                <a:latin typeface="+mn-lt"/>
              </a:defRPr>
            </a:lvl1pPr>
          </a:lstStyle>
          <a:p>
            <a:pPr marL="0" lvl="0">
              <a:buClr>
                <a:schemeClr val="lt1"/>
              </a:buClr>
              <a:buSzPts val="800"/>
              <a:buNone/>
            </a:pPr>
            <a:endParaRPr/>
          </a:p>
        </p:txBody>
      </p:sp>
      <p:sp>
        <p:nvSpPr>
          <p:cNvPr id="56" name="Google Shape;56;p14">
            <a:extLs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cxnSp>
        <p:nvCxnSpPr>
          <p:cNvPr id="59" name="Google Shape;59;p14">
            <a:extLst>
              <a:ext uri="{C183D7F6-B498-43B3-948B-1728B52AA6E4}">
                <adec:decorative xmlns:adec="http://schemas.microsoft.com/office/drawing/2017/decorative" val="1"/>
              </a:ext>
            </a:extLst>
          </p:cNvPr>
          <p:cNvCxnSpPr/>
          <p:nvPr userDrawn="1"/>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 name="Google Shape;61;p14">
            <a:extLst>
              <a:ext uri="{C183D7F6-B498-43B3-948B-1728B52AA6E4}">
                <adec:decorative xmlns:adec="http://schemas.microsoft.com/office/drawing/2017/decorative" val="1"/>
              </a:ext>
            </a:extLst>
          </p:cNvPr>
          <p:cNvPicPr preferRelativeResize="0"/>
          <p:nvPr userDrawn="1"/>
        </p:nvPicPr>
        <p:blipFill rotWithShape="1">
          <a:blip r:embed="rId3">
            <a:alphaModFix/>
          </a:blip>
          <a:srcRect r="891"/>
          <a:stretch/>
        </p:blipFill>
        <p:spPr>
          <a:xfrm>
            <a:off x="5154968" y="0"/>
            <a:ext cx="7037033" cy="6857997"/>
          </a:xfrm>
          <a:prstGeom prst="rect">
            <a:avLst/>
          </a:prstGeom>
          <a:noFill/>
          <a:ln>
            <a:noFill/>
          </a:ln>
        </p:spPr>
      </p:pic>
      <p:sp>
        <p:nvSpPr>
          <p:cNvPr id="58" name="Google Shape;58;p14">
            <a:extLs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a:solidFill>
                  <a:schemeClr val="lt1"/>
                </a:solidFill>
                <a:latin typeface="Helvetica" pitchFamily="2" charset="0"/>
                <a:ea typeface="Helvetica Neue"/>
                <a:cs typeface="Helvetica Neue"/>
                <a:sym typeface="Helvetica Neue"/>
              </a:rPr>
              <a:t>1</a:t>
            </a:r>
            <a:endParaRPr sz="933" b="0" i="0">
              <a:latin typeface="Helvetica" pitchFamily="2" charset="0"/>
            </a:endParaRPr>
          </a:p>
        </p:txBody>
      </p:sp>
      <p:sp>
        <p:nvSpPr>
          <p:cNvPr id="57" name="Google Shape;57;p14">
            <a:extLs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Helvetica" pitchFamily="2" charset="0"/>
              <a:ea typeface="Helvetica Neue"/>
              <a:cs typeface="Helvetica Neue"/>
              <a:sym typeface="Helvetica Neue"/>
            </a:endParaRPr>
          </a:p>
        </p:txBody>
      </p:sp>
    </p:spTree>
    <p:extLst>
      <p:ext uri="{BB962C8B-B14F-4D97-AF65-F5344CB8AC3E}">
        <p14:creationId xmlns:p14="http://schemas.microsoft.com/office/powerpoint/2010/main" val="406662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F706CE22-8823-0B68-9CBF-32C31D67393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84753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matchingName="Cover" preserve="1">
  <p:cSld name="Cover">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C4674C0-B9AA-75F4-145F-B5098D240B3B}"/>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66" name="Google Shape;66;p15">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cxnSp>
          <p:nvCxnSpPr>
            <p:cNvPr id="67" name="Google Shape;67;p15">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74" name="Google Shape;74;p15"/>
          <p:cNvSpPr txBox="1">
            <a:spLocks noGrp="1"/>
          </p:cNvSpPr>
          <p:nvPr>
            <p:ph type="title"/>
          </p:nvPr>
        </p:nvSpPr>
        <p:spPr>
          <a:xfrm>
            <a:off x="816867" y="731533"/>
            <a:ext cx="5641200" cy="3144800"/>
          </a:xfrm>
          <a:prstGeom prst="rect">
            <a:avLst/>
          </a:prstGeom>
        </p:spPr>
        <p:txBody>
          <a:bodyPr spcFirstLastPara="1" wrap="square" lIns="45700" tIns="18275" rIns="45700" bIns="18275" anchor="t" anchorCtr="0">
            <a:noAutofit/>
          </a:bodyPr>
          <a:lstStyle>
            <a:lvl1pPr lvl="0" rtl="0">
              <a:lnSpc>
                <a:spcPct val="90000"/>
              </a:lnSpc>
              <a:spcBef>
                <a:spcPts val="0"/>
              </a:spcBef>
              <a:spcAft>
                <a:spcPts val="0"/>
              </a:spcAft>
              <a:buSzPts val="5400"/>
              <a:buNone/>
              <a:defRPr sz="7200" b="1" i="0">
                <a:latin typeface="+mj-l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5">
            <a:extLst>
              <a:ext uri="{C183D7F6-B498-43B3-948B-1728B52AA6E4}">
                <adec:decorative xmlns:adec="http://schemas.microsoft.com/office/drawing/2017/decorative" val="1"/>
              </a:ext>
            </a:extLst>
          </p:cNvPr>
          <p:cNvSpPr/>
          <p:nvPr/>
        </p:nvSpPr>
        <p:spPr>
          <a:xfrm rot="10800000">
            <a:off x="541967" y="0"/>
            <a:ext cx="97600" cy="35332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b="0" i="0">
              <a:latin typeface="Helvetica" pitchFamily="2" charset="0"/>
            </a:endParaRPr>
          </a:p>
        </p:txBody>
      </p:sp>
      <p:sp>
        <p:nvSpPr>
          <p:cNvPr id="75" name="Google Shape;75;p15"/>
          <p:cNvSpPr txBox="1">
            <a:spLocks noGrp="1"/>
          </p:cNvSpPr>
          <p:nvPr>
            <p:ph type="body" idx="1"/>
          </p:nvPr>
        </p:nvSpPr>
        <p:spPr>
          <a:xfrm>
            <a:off x="816867" y="4096500"/>
            <a:ext cx="5641200" cy="1634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mn-lt"/>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 name="Google Shape;56;p14">
            <a:extLst>
              <a:ext uri="{FF2B5EF4-FFF2-40B4-BE49-F238E27FC236}">
                <a16:creationId xmlns:a16="http://schemas.microsoft.com/office/drawing/2014/main" id="{5A71BBE2-71EE-3842-AA49-8D4AD4FEF52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pic>
        <p:nvPicPr>
          <p:cNvPr id="70" name="Google Shape;70;p1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91595" y="852721"/>
            <a:ext cx="5016492" cy="5016492"/>
          </a:xfrm>
          <a:prstGeom prst="rect">
            <a:avLst/>
          </a:prstGeom>
          <a:noFill/>
          <a:ln>
            <a:noFill/>
          </a:ln>
        </p:spPr>
      </p:pic>
      <p:pic>
        <p:nvPicPr>
          <p:cNvPr id="72" name="Google Shape;72;p15">
            <a:extLst>
              <a:ext uri="{C183D7F6-B498-43B3-948B-1728B52AA6E4}">
                <adec:decorative xmlns:adec="http://schemas.microsoft.com/office/drawing/2017/decorative" val="1"/>
              </a:ext>
            </a:extLst>
          </p:cNvPr>
          <p:cNvPicPr preferRelativeResize="0"/>
          <p:nvPr/>
        </p:nvPicPr>
        <p:blipFill rotWithShape="1">
          <a:blip r:embed="rId3">
            <a:alphaModFix/>
          </a:blip>
          <a:srcRect l="12915" r="21622"/>
          <a:stretch/>
        </p:blipFill>
        <p:spPr>
          <a:xfrm>
            <a:off x="6672747" y="0"/>
            <a:ext cx="5519259" cy="6857995"/>
          </a:xfrm>
          <a:prstGeom prst="rect">
            <a:avLst/>
          </a:prstGeom>
          <a:noFill/>
          <a:ln>
            <a:noFill/>
          </a:ln>
        </p:spPr>
      </p:pic>
      <p:sp>
        <p:nvSpPr>
          <p:cNvPr id="71" name="Google Shape;71;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u="none" strike="noStrike" cap="none">
                <a:solidFill>
                  <a:schemeClr val="lt1"/>
                </a:solidFill>
                <a:latin typeface="Helvetica" pitchFamily="2" charset="0"/>
                <a:ea typeface="Helvetica Neue"/>
                <a:cs typeface="Helvetica Neue"/>
                <a:sym typeface="Helvetica Neue"/>
              </a:rPr>
              <a:t>1</a:t>
            </a:r>
            <a:endParaRPr sz="933" b="0" i="0">
              <a:latin typeface="Helvetica" pitchFamily="2" charset="0"/>
            </a:endParaRPr>
          </a:p>
        </p:txBody>
      </p:sp>
      <p:sp>
        <p:nvSpPr>
          <p:cNvPr id="69" name="Google Shape;69;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Helvetica" pitchFamily="2" charset="0"/>
              <a:ea typeface="Helvetica Neue"/>
              <a:cs typeface="Helvetica Neue"/>
              <a:sym typeface="Helvetica Neue"/>
            </a:endParaRPr>
          </a:p>
        </p:txBody>
      </p:sp>
    </p:spTree>
    <p:extLst>
      <p:ext uri="{BB962C8B-B14F-4D97-AF65-F5344CB8AC3E}">
        <p14:creationId xmlns:p14="http://schemas.microsoft.com/office/powerpoint/2010/main" val="2357436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Google Shape;66;p15">
            <a:extLst>
              <a:ext uri="{FF2B5EF4-FFF2-40B4-BE49-F238E27FC236}">
                <a16:creationId xmlns:a16="http://schemas.microsoft.com/office/drawing/2014/main" id="{212E7DCA-19FF-AD18-3920-326D5C955D12}"/>
              </a:ext>
              <a:ext uri="{C183D7F6-B498-43B3-948B-1728B52AA6E4}">
                <adec:decorative xmlns:adec="http://schemas.microsoft.com/office/drawing/2017/decorative" val="1"/>
              </a:ext>
            </a:extLst>
          </p:cNvPr>
          <p:cNvSpPr/>
          <p:nvPr userDrawn="1"/>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867" b="0" i="0" u="none" strike="noStrike" cap="none">
              <a:solidFill>
                <a:schemeClr val="lt1"/>
              </a:solidFill>
              <a:latin typeface="Helvetica" pitchFamily="2" charset="0"/>
              <a:ea typeface="Calibri"/>
              <a:cs typeface="Calibri"/>
              <a:sym typeface="Calibri"/>
            </a:endParaRPr>
          </a:p>
        </p:txBody>
      </p:sp>
      <p:pic>
        <p:nvPicPr>
          <p:cNvPr id="10" name="Google Shape;168;p20">
            <a:extLst>
              <a:ext uri="{FF2B5EF4-FFF2-40B4-BE49-F238E27FC236}">
                <a16:creationId xmlns:a16="http://schemas.microsoft.com/office/drawing/2014/main" id="{400BD828-4B55-0E98-CD77-6BD0E3E5D630}"/>
              </a:ext>
              <a:ext uri="{C183D7F6-B498-43B3-948B-1728B52AA6E4}">
                <adec:decorative xmlns:adec="http://schemas.microsoft.com/office/drawing/2017/decorative" val="1"/>
              </a:ext>
            </a:extLst>
          </p:cNvPr>
          <p:cNvPicPr preferRelativeResize="0"/>
          <p:nvPr userDrawn="1"/>
        </p:nvPicPr>
        <p:blipFill rotWithShape="1">
          <a:blip r:embed="rId2">
            <a:alphaModFix/>
          </a:blip>
          <a:srcRect t="15174" r="26360"/>
          <a:stretch/>
        </p:blipFill>
        <p:spPr>
          <a:xfrm flipH="1">
            <a:off x="-1" y="0"/>
            <a:ext cx="7010372" cy="6815896"/>
          </a:xfrm>
          <a:prstGeom prst="rect">
            <a:avLst/>
          </a:prstGeom>
          <a:noFill/>
          <a:ln>
            <a:noFill/>
          </a:ln>
        </p:spPr>
      </p:pic>
      <p:grpSp>
        <p:nvGrpSpPr>
          <p:cNvPr id="11" name="Group 10">
            <a:extLst>
              <a:ext uri="{FF2B5EF4-FFF2-40B4-BE49-F238E27FC236}">
                <a16:creationId xmlns:a16="http://schemas.microsoft.com/office/drawing/2014/main" id="{326582D8-90BE-B20F-C82F-42E55DABD5EF}"/>
              </a:ext>
              <a:ext uri="{C183D7F6-B498-43B3-948B-1728B52AA6E4}">
                <adec:decorative xmlns:adec="http://schemas.microsoft.com/office/drawing/2017/decorative" val="1"/>
              </a:ext>
            </a:extLst>
          </p:cNvPr>
          <p:cNvGrpSpPr/>
          <p:nvPr userDrawn="1"/>
        </p:nvGrpSpPr>
        <p:grpSpPr>
          <a:xfrm flipH="1" flipV="1">
            <a:off x="-32053" y="5007768"/>
            <a:ext cx="4751040" cy="1850232"/>
            <a:chOff x="6426339" y="0"/>
            <a:chExt cx="5765662" cy="2245364"/>
          </a:xfrm>
        </p:grpSpPr>
        <p:grpSp>
          <p:nvGrpSpPr>
            <p:cNvPr id="12" name="Group 11">
              <a:extLst>
                <a:ext uri="{FF2B5EF4-FFF2-40B4-BE49-F238E27FC236}">
                  <a16:creationId xmlns:a16="http://schemas.microsoft.com/office/drawing/2014/main" id="{C15EAB5C-DC14-0E7A-DE01-849A5056663E}"/>
                </a:ext>
              </a:extLst>
            </p:cNvPr>
            <p:cNvGrpSpPr/>
            <p:nvPr userDrawn="1"/>
          </p:nvGrpSpPr>
          <p:grpSpPr>
            <a:xfrm>
              <a:off x="7563294" y="1222444"/>
              <a:ext cx="2853056" cy="1022920"/>
              <a:chOff x="7251064" y="1318260"/>
              <a:chExt cx="2853056" cy="1022920"/>
            </a:xfrm>
          </p:grpSpPr>
          <p:sp>
            <p:nvSpPr>
              <p:cNvPr id="19" name="Freeform: Shape 18">
                <a:extLst>
                  <a:ext uri="{FF2B5EF4-FFF2-40B4-BE49-F238E27FC236}">
                    <a16:creationId xmlns:a16="http://schemas.microsoft.com/office/drawing/2014/main" id="{080DAEA6-4345-8A5E-314F-51F07A280411}"/>
                  </a:ext>
                </a:extLst>
              </p:cNvPr>
              <p:cNvSpPr/>
              <p:nvPr userDrawn="1"/>
            </p:nvSpPr>
            <p:spPr>
              <a:xfrm>
                <a:off x="7338060" y="1318260"/>
                <a:ext cx="2766060" cy="937260"/>
              </a:xfrm>
              <a:custGeom>
                <a:avLst/>
                <a:gdLst>
                  <a:gd name="connsiteX0" fmla="*/ 1082040 w 2766060"/>
                  <a:gd name="connsiteY0" fmla="*/ 274320 h 937260"/>
                  <a:gd name="connsiteX1" fmla="*/ 1569720 w 2766060"/>
                  <a:gd name="connsiteY1" fmla="*/ 274320 h 937260"/>
                  <a:gd name="connsiteX2" fmla="*/ 1844040 w 2766060"/>
                  <a:gd name="connsiteY2" fmla="*/ 0 h 937260"/>
                  <a:gd name="connsiteX3" fmla="*/ 2766060 w 2766060"/>
                  <a:gd name="connsiteY3" fmla="*/ 0 h 937260"/>
                  <a:gd name="connsiteX4" fmla="*/ 2766060 w 2766060"/>
                  <a:gd name="connsiteY4" fmla="*/ 281940 h 937260"/>
                  <a:gd name="connsiteX5" fmla="*/ 2537460 w 2766060"/>
                  <a:gd name="connsiteY5" fmla="*/ 510540 h 937260"/>
                  <a:gd name="connsiteX6" fmla="*/ 1569720 w 2766060"/>
                  <a:gd name="connsiteY6" fmla="*/ 510540 h 937260"/>
                  <a:gd name="connsiteX7" fmla="*/ 1371600 w 2766060"/>
                  <a:gd name="connsiteY7" fmla="*/ 708660 h 937260"/>
                  <a:gd name="connsiteX8" fmla="*/ 228600 w 2766060"/>
                  <a:gd name="connsiteY8" fmla="*/ 708660 h 937260"/>
                  <a:gd name="connsiteX9" fmla="*/ 0 w 2766060"/>
                  <a:gd name="connsiteY9" fmla="*/ 937260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6060" h="937260">
                    <a:moveTo>
                      <a:pt x="1082040" y="274320"/>
                    </a:moveTo>
                    <a:lnTo>
                      <a:pt x="1569720" y="274320"/>
                    </a:lnTo>
                    <a:lnTo>
                      <a:pt x="1844040" y="0"/>
                    </a:lnTo>
                    <a:lnTo>
                      <a:pt x="2766060" y="0"/>
                    </a:lnTo>
                    <a:lnTo>
                      <a:pt x="2766060" y="281940"/>
                    </a:lnTo>
                    <a:lnTo>
                      <a:pt x="2537460" y="510540"/>
                    </a:lnTo>
                    <a:lnTo>
                      <a:pt x="1569720" y="510540"/>
                    </a:lnTo>
                    <a:lnTo>
                      <a:pt x="1371600" y="708660"/>
                    </a:lnTo>
                    <a:lnTo>
                      <a:pt x="228600" y="708660"/>
                    </a:lnTo>
                    <a:lnTo>
                      <a:pt x="0" y="937260"/>
                    </a:lnTo>
                  </a:path>
                </a:pathLst>
              </a:cu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353"/>
              </a:p>
            </p:txBody>
          </p:sp>
          <p:sp>
            <p:nvSpPr>
              <p:cNvPr id="20" name="Oval 19">
                <a:extLst>
                  <a:ext uri="{FF2B5EF4-FFF2-40B4-BE49-F238E27FC236}">
                    <a16:creationId xmlns:a16="http://schemas.microsoft.com/office/drawing/2014/main" id="{5E033A54-2397-17DC-70ED-CD64240BF6E2}"/>
                  </a:ext>
                </a:extLst>
              </p:cNvPr>
              <p:cNvSpPr/>
              <p:nvPr userDrawn="1"/>
            </p:nvSpPr>
            <p:spPr>
              <a:xfrm flipH="1">
                <a:off x="8258810" y="1523635"/>
                <a:ext cx="159624" cy="159624"/>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sp>
            <p:nvSpPr>
              <p:cNvPr id="21" name="Oval 20">
                <a:extLst>
                  <a:ext uri="{FF2B5EF4-FFF2-40B4-BE49-F238E27FC236}">
                    <a16:creationId xmlns:a16="http://schemas.microsoft.com/office/drawing/2014/main" id="{5FA02E3B-83B2-3DF1-A821-FAFD42A77107}"/>
                  </a:ext>
                </a:extLst>
              </p:cNvPr>
              <p:cNvSpPr/>
              <p:nvPr userDrawn="1"/>
            </p:nvSpPr>
            <p:spPr>
              <a:xfrm flipH="1">
                <a:off x="7251064" y="2239184"/>
                <a:ext cx="101996" cy="101996"/>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grpSp>
        <p:grpSp>
          <p:nvGrpSpPr>
            <p:cNvPr id="13" name="Group 12">
              <a:extLst>
                <a:ext uri="{FF2B5EF4-FFF2-40B4-BE49-F238E27FC236}">
                  <a16:creationId xmlns:a16="http://schemas.microsoft.com/office/drawing/2014/main" id="{DD0E8F92-A016-E58E-BF23-6F3DD1A17000}"/>
                </a:ext>
              </a:extLst>
            </p:cNvPr>
            <p:cNvGrpSpPr/>
            <p:nvPr userDrawn="1"/>
          </p:nvGrpSpPr>
          <p:grpSpPr>
            <a:xfrm flipH="1">
              <a:off x="6426339" y="0"/>
              <a:ext cx="3442047" cy="913305"/>
              <a:chOff x="-8801100" y="-6064967"/>
              <a:chExt cx="14164370" cy="3758342"/>
            </a:xfrm>
          </p:grpSpPr>
          <p:sp>
            <p:nvSpPr>
              <p:cNvPr id="17" name="Freeform: Shape 16">
                <a:extLst>
                  <a:ext uri="{FF2B5EF4-FFF2-40B4-BE49-F238E27FC236}">
                    <a16:creationId xmlns:a16="http://schemas.microsoft.com/office/drawing/2014/main" id="{C2AEF793-550C-D74B-488F-60258420830F}"/>
                  </a:ext>
                </a:extLst>
              </p:cNvPr>
              <p:cNvSpPr/>
              <p:nvPr/>
            </p:nvSpPr>
            <p:spPr>
              <a:xfrm rot="5400000">
                <a:off x="-3598086" y="-11267981"/>
                <a:ext cx="3758342" cy="14164370"/>
              </a:xfrm>
              <a:custGeom>
                <a:avLst/>
                <a:gdLst>
                  <a:gd name="connsiteX0" fmla="*/ 0 w 3758342"/>
                  <a:gd name="connsiteY0" fmla="*/ 14164370 h 14164370"/>
                  <a:gd name="connsiteX1" fmla="*/ 0 w 3758342"/>
                  <a:gd name="connsiteY1" fmla="*/ 11706920 h 14164370"/>
                  <a:gd name="connsiteX2" fmla="*/ 0 w 3758342"/>
                  <a:gd name="connsiteY2" fmla="*/ 2457450 h 14164370"/>
                  <a:gd name="connsiteX3" fmla="*/ 0 w 3758342"/>
                  <a:gd name="connsiteY3" fmla="*/ 0 h 14164370"/>
                  <a:gd name="connsiteX4" fmla="*/ 158349 w 3758342"/>
                  <a:gd name="connsiteY4" fmla="*/ 53579 h 14164370"/>
                  <a:gd name="connsiteX5" fmla="*/ 3758342 w 3758342"/>
                  <a:gd name="connsiteY5" fmla="*/ 5207066 h 14164370"/>
                  <a:gd name="connsiteX6" fmla="*/ 3758342 w 3758342"/>
                  <a:gd name="connsiteY6" fmla="*/ 7664516 h 14164370"/>
                  <a:gd name="connsiteX7" fmla="*/ 3758342 w 3758342"/>
                  <a:gd name="connsiteY7" fmla="*/ 11706920 h 14164370"/>
                  <a:gd name="connsiteX8" fmla="*/ 3758342 w 3758342"/>
                  <a:gd name="connsiteY8" fmla="*/ 14164370 h 1416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342" h="14164370">
                    <a:moveTo>
                      <a:pt x="0" y="14164370"/>
                    </a:moveTo>
                    <a:lnTo>
                      <a:pt x="0" y="11706920"/>
                    </a:lnTo>
                    <a:lnTo>
                      <a:pt x="0" y="2457450"/>
                    </a:lnTo>
                    <a:lnTo>
                      <a:pt x="0" y="0"/>
                    </a:lnTo>
                    <a:lnTo>
                      <a:pt x="158349" y="53579"/>
                    </a:lnTo>
                    <a:cubicBezTo>
                      <a:pt x="2259108" y="822770"/>
                      <a:pt x="3758342" y="2839835"/>
                      <a:pt x="3758342" y="5207066"/>
                    </a:cubicBezTo>
                    <a:lnTo>
                      <a:pt x="3758342" y="7664516"/>
                    </a:lnTo>
                    <a:lnTo>
                      <a:pt x="3758342" y="11706920"/>
                    </a:lnTo>
                    <a:lnTo>
                      <a:pt x="3758342" y="14164370"/>
                    </a:ln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sp>
            <p:nvSpPr>
              <p:cNvPr id="18" name="Freeform: Shape 17">
                <a:extLst>
                  <a:ext uri="{FF2B5EF4-FFF2-40B4-BE49-F238E27FC236}">
                    <a16:creationId xmlns:a16="http://schemas.microsoft.com/office/drawing/2014/main" id="{D6204459-DC7B-71D4-B4C6-156BC4CB8D5D}"/>
                  </a:ext>
                </a:extLst>
              </p:cNvPr>
              <p:cNvSpPr/>
              <p:nvPr/>
            </p:nvSpPr>
            <p:spPr>
              <a:xfrm>
                <a:off x="-51252" y="-5887006"/>
                <a:ext cx="5193918" cy="3580381"/>
              </a:xfrm>
              <a:custGeom>
                <a:avLst/>
                <a:gdLst>
                  <a:gd name="connsiteX0" fmla="*/ 3581533 w 5193918"/>
                  <a:gd name="connsiteY0" fmla="*/ 0 h 3580381"/>
                  <a:gd name="connsiteX1" fmla="*/ 5134289 w 5193918"/>
                  <a:gd name="connsiteY1" fmla="*/ 353181 h 3580381"/>
                  <a:gd name="connsiteX2" fmla="*/ 5193918 w 5193918"/>
                  <a:gd name="connsiteY2" fmla="*/ 383721 h 3580381"/>
                  <a:gd name="connsiteX3" fmla="*/ 5015756 w 5193918"/>
                  <a:gd name="connsiteY3" fmla="*/ 738223 h 3580381"/>
                  <a:gd name="connsiteX4" fmla="*/ 207456 w 5193918"/>
                  <a:gd name="connsiteY4" fmla="*/ 3580381 h 3580381"/>
                  <a:gd name="connsiteX5" fmla="*/ 0 w 5193918"/>
                  <a:gd name="connsiteY5" fmla="*/ 3580381 h 3580381"/>
                  <a:gd name="connsiteX6" fmla="*/ 4630 w 5193918"/>
                  <a:gd name="connsiteY6" fmla="*/ 3397256 h 3580381"/>
                  <a:gd name="connsiteX7" fmla="*/ 3581533 w 5193918"/>
                  <a:gd name="connsiteY7" fmla="*/ 0 h 358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3918" h="3580381">
                    <a:moveTo>
                      <a:pt x="3581533" y="0"/>
                    </a:moveTo>
                    <a:cubicBezTo>
                      <a:pt x="4137858" y="0"/>
                      <a:pt x="4664557" y="126841"/>
                      <a:pt x="5134289" y="353181"/>
                    </a:cubicBezTo>
                    <a:lnTo>
                      <a:pt x="5193918" y="383721"/>
                    </a:lnTo>
                    <a:lnTo>
                      <a:pt x="5015756" y="738223"/>
                    </a:lnTo>
                    <a:cubicBezTo>
                      <a:pt x="4082014" y="2432530"/>
                      <a:pt x="2278783" y="3580381"/>
                      <a:pt x="207456" y="3580381"/>
                    </a:cubicBezTo>
                    <a:lnTo>
                      <a:pt x="0" y="3580381"/>
                    </a:lnTo>
                    <a:lnTo>
                      <a:pt x="4630" y="3397256"/>
                    </a:lnTo>
                    <a:cubicBezTo>
                      <a:pt x="100556" y="1504866"/>
                      <a:pt x="1665304" y="0"/>
                      <a:pt x="3581533" y="0"/>
                    </a:cubicBezTo>
                    <a:close/>
                  </a:path>
                </a:pathLst>
              </a:custGeom>
              <a:gradFill>
                <a:gsLst>
                  <a:gs pos="100000">
                    <a:srgbClr val="D59DFF">
                      <a:alpha val="23000"/>
                    </a:srgbClr>
                  </a:gs>
                  <a:gs pos="0">
                    <a:srgbClr val="1F9CF0">
                      <a:alpha val="25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grpSp>
        <p:sp>
          <p:nvSpPr>
            <p:cNvPr id="14" name="Freeform: Shape 13">
              <a:extLst>
                <a:ext uri="{FF2B5EF4-FFF2-40B4-BE49-F238E27FC236}">
                  <a16:creationId xmlns:a16="http://schemas.microsoft.com/office/drawing/2014/main" id="{8D3D36A4-87E7-9446-BCC6-B0C57E650CBC}"/>
                </a:ext>
              </a:extLst>
            </p:cNvPr>
            <p:cNvSpPr/>
            <p:nvPr userDrawn="1"/>
          </p:nvSpPr>
          <p:spPr>
            <a:xfrm>
              <a:off x="9761368" y="1"/>
              <a:ext cx="2430633" cy="1963134"/>
            </a:xfrm>
            <a:custGeom>
              <a:avLst/>
              <a:gdLst>
                <a:gd name="connsiteX0" fmla="*/ 72962 w 2430633"/>
                <a:gd name="connsiteY0" fmla="*/ 0 h 1963134"/>
                <a:gd name="connsiteX1" fmla="*/ 531131 w 2430633"/>
                <a:gd name="connsiteY1" fmla="*/ 0 h 1963134"/>
                <a:gd name="connsiteX2" fmla="*/ 520604 w 2430633"/>
                <a:gd name="connsiteY2" fmla="*/ 19395 h 1963134"/>
                <a:gd name="connsiteX3" fmla="*/ 435275 w 2430633"/>
                <a:gd name="connsiteY3" fmla="*/ 442043 h 1963134"/>
                <a:gd name="connsiteX4" fmla="*/ 1521090 w 2430633"/>
                <a:gd name="connsiteY4" fmla="*/ 1527858 h 1963134"/>
                <a:gd name="connsiteX5" fmla="*/ 2421465 w 2430633"/>
                <a:gd name="connsiteY5" fmla="*/ 1049133 h 1963134"/>
                <a:gd name="connsiteX6" fmla="*/ 2430633 w 2430633"/>
                <a:gd name="connsiteY6" fmla="*/ 1034041 h 1963134"/>
                <a:gd name="connsiteX7" fmla="*/ 2430633 w 2430633"/>
                <a:gd name="connsiteY7" fmla="*/ 1659171 h 1963134"/>
                <a:gd name="connsiteX8" fmla="*/ 2371546 w 2430633"/>
                <a:gd name="connsiteY8" fmla="*/ 1703356 h 1963134"/>
                <a:gd name="connsiteX9" fmla="*/ 1521090 w 2430633"/>
                <a:gd name="connsiteY9" fmla="*/ 1963134 h 1963134"/>
                <a:gd name="connsiteX10" fmla="*/ 0 w 2430633"/>
                <a:gd name="connsiteY10" fmla="*/ 442043 h 1963134"/>
                <a:gd name="connsiteX11" fmla="*/ 30903 w 2430633"/>
                <a:gd name="connsiteY11" fmla="*/ 135490 h 19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633" h="1963134">
                  <a:moveTo>
                    <a:pt x="72962" y="0"/>
                  </a:moveTo>
                  <a:lnTo>
                    <a:pt x="531131" y="0"/>
                  </a:lnTo>
                  <a:lnTo>
                    <a:pt x="520604" y="19395"/>
                  </a:lnTo>
                  <a:cubicBezTo>
                    <a:pt x="465659" y="149300"/>
                    <a:pt x="435275" y="292123"/>
                    <a:pt x="435275" y="442043"/>
                  </a:cubicBezTo>
                  <a:cubicBezTo>
                    <a:pt x="435275" y="1041722"/>
                    <a:pt x="921411" y="1527858"/>
                    <a:pt x="1521090" y="1527858"/>
                  </a:cubicBezTo>
                  <a:cubicBezTo>
                    <a:pt x="1895890" y="1527858"/>
                    <a:pt x="2226336" y="1337961"/>
                    <a:pt x="2421465" y="1049133"/>
                  </a:cubicBezTo>
                  <a:lnTo>
                    <a:pt x="2430633" y="1034041"/>
                  </a:lnTo>
                  <a:lnTo>
                    <a:pt x="2430633" y="1659171"/>
                  </a:lnTo>
                  <a:lnTo>
                    <a:pt x="2371546" y="1703356"/>
                  </a:lnTo>
                  <a:cubicBezTo>
                    <a:pt x="2128779" y="1867366"/>
                    <a:pt x="1836118" y="1963134"/>
                    <a:pt x="1521090" y="1963134"/>
                  </a:cubicBezTo>
                  <a:cubicBezTo>
                    <a:pt x="681015" y="1963134"/>
                    <a:pt x="0" y="1282118"/>
                    <a:pt x="0" y="442043"/>
                  </a:cubicBezTo>
                  <a:cubicBezTo>
                    <a:pt x="0" y="337034"/>
                    <a:pt x="10641" y="234510"/>
                    <a:pt x="30903" y="1354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sp>
          <p:nvSpPr>
            <p:cNvPr id="15" name="Oval 14">
              <a:extLst>
                <a:ext uri="{FF2B5EF4-FFF2-40B4-BE49-F238E27FC236}">
                  <a16:creationId xmlns:a16="http://schemas.microsoft.com/office/drawing/2014/main" id="{5681CE15-9F22-BDFF-EA28-8D1C80094AEC}"/>
                </a:ext>
              </a:extLst>
            </p:cNvPr>
            <p:cNvSpPr/>
            <p:nvPr userDrawn="1"/>
          </p:nvSpPr>
          <p:spPr>
            <a:xfrm flipH="1">
              <a:off x="10577715" y="1733904"/>
              <a:ext cx="252468" cy="252468"/>
            </a:xfrm>
            <a:prstGeom prst="ellipse">
              <a:avLst/>
            </a:prstGeom>
            <a:noFill/>
            <a:ln w="6350">
              <a:solidFill>
                <a:srgbClr val="BFE8F6">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sp>
          <p:nvSpPr>
            <p:cNvPr id="16" name="Freeform: Shape 15">
              <a:extLst>
                <a:ext uri="{FF2B5EF4-FFF2-40B4-BE49-F238E27FC236}">
                  <a16:creationId xmlns:a16="http://schemas.microsoft.com/office/drawing/2014/main" id="{97C9C2EE-B74F-A44D-3F95-7DA63008CC5A}"/>
                </a:ext>
              </a:extLst>
            </p:cNvPr>
            <p:cNvSpPr/>
            <p:nvPr userDrawn="1"/>
          </p:nvSpPr>
          <p:spPr>
            <a:xfrm>
              <a:off x="10191116" y="2"/>
              <a:ext cx="2000884" cy="1531759"/>
            </a:xfrm>
            <a:custGeom>
              <a:avLst/>
              <a:gdLst>
                <a:gd name="connsiteX0" fmla="*/ 95480 w 2000884"/>
                <a:gd name="connsiteY0" fmla="*/ 0 h 1531759"/>
                <a:gd name="connsiteX1" fmla="*/ 2000884 w 2000884"/>
                <a:gd name="connsiteY1" fmla="*/ 0 h 1531759"/>
                <a:gd name="connsiteX2" fmla="*/ 2000884 w 2000884"/>
                <a:gd name="connsiteY2" fmla="*/ 1043777 h 1531759"/>
                <a:gd name="connsiteX3" fmla="*/ 1996298 w 2000884"/>
                <a:gd name="connsiteY3" fmla="*/ 1051314 h 1531759"/>
                <a:gd name="connsiteX4" fmla="*/ 1091341 w 2000884"/>
                <a:gd name="connsiteY4" fmla="*/ 1531759 h 1531759"/>
                <a:gd name="connsiteX5" fmla="*/ 0 w 2000884"/>
                <a:gd name="connsiteY5" fmla="*/ 442043 h 1531759"/>
                <a:gd name="connsiteX6" fmla="*/ 85763 w 2000884"/>
                <a:gd name="connsiteY6" fmla="*/ 17876 h 153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884" h="1531759">
                  <a:moveTo>
                    <a:pt x="95480" y="0"/>
                  </a:moveTo>
                  <a:lnTo>
                    <a:pt x="2000884" y="0"/>
                  </a:lnTo>
                  <a:lnTo>
                    <a:pt x="2000884" y="1043777"/>
                  </a:lnTo>
                  <a:lnTo>
                    <a:pt x="1996298" y="1051314"/>
                  </a:lnTo>
                  <a:cubicBezTo>
                    <a:pt x="1800176" y="1341180"/>
                    <a:pt x="1468048" y="1531759"/>
                    <a:pt x="1091341" y="1531759"/>
                  </a:cubicBezTo>
                  <a:cubicBezTo>
                    <a:pt x="488610" y="1531759"/>
                    <a:pt x="0" y="1043877"/>
                    <a:pt x="0" y="442043"/>
                  </a:cubicBezTo>
                  <a:cubicBezTo>
                    <a:pt x="0" y="291585"/>
                    <a:pt x="30538" y="148248"/>
                    <a:pt x="85763" y="17876"/>
                  </a:cubicBez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2353">
                <a:solidFill>
                  <a:schemeClr val="lt1"/>
                </a:solidFill>
                <a:sym typeface="Calibri"/>
              </a:endParaRPr>
            </a:p>
          </p:txBody>
        </p:sp>
      </p:grpSp>
      <p:sp>
        <p:nvSpPr>
          <p:cNvPr id="22" name="Google Shape;74;p15">
            <a:extLst>
              <a:ext uri="{FF2B5EF4-FFF2-40B4-BE49-F238E27FC236}">
                <a16:creationId xmlns:a16="http://schemas.microsoft.com/office/drawing/2014/main" id="{B45F3749-769E-DA54-88F0-E2FE19871245}"/>
              </a:ext>
            </a:extLst>
          </p:cNvPr>
          <p:cNvSpPr txBox="1">
            <a:spLocks noGrp="1"/>
          </p:cNvSpPr>
          <p:nvPr>
            <p:ph type="title"/>
          </p:nvPr>
        </p:nvSpPr>
        <p:spPr>
          <a:xfrm>
            <a:off x="2086437" y="2112721"/>
            <a:ext cx="3494911" cy="1504604"/>
          </a:xfrm>
          <a:prstGeom prst="rect">
            <a:avLst/>
          </a:prstGeom>
        </p:spPr>
        <p:txBody>
          <a:bodyPr spcFirstLastPara="1" wrap="square" lIns="45700" tIns="18275" rIns="45700" bIns="18275" anchor="ctr" anchorCtr="0">
            <a:noAutofit/>
          </a:bodyPr>
          <a:lstStyle>
            <a:lvl1pPr lvl="0" rtl="0">
              <a:lnSpc>
                <a:spcPct val="90000"/>
              </a:lnSpc>
              <a:spcBef>
                <a:spcPts val="0"/>
              </a:spcBef>
              <a:spcAft>
                <a:spcPts val="0"/>
              </a:spcAft>
              <a:buSzPts val="5400"/>
              <a:buNone/>
              <a:defRPr sz="5400" b="1" i="0">
                <a:latin typeface="+mj-l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Arrow: Bent 26">
            <a:extLst>
              <a:ext uri="{FF2B5EF4-FFF2-40B4-BE49-F238E27FC236}">
                <a16:creationId xmlns:a16="http://schemas.microsoft.com/office/drawing/2014/main" id="{D87425F4-A309-21E8-AD9E-187EDDF4FC4A}"/>
              </a:ext>
              <a:ext uri="{C183D7F6-B498-43B3-948B-1728B52AA6E4}">
                <adec:decorative xmlns:adec="http://schemas.microsoft.com/office/drawing/2017/decorative" val="1"/>
              </a:ext>
            </a:extLst>
          </p:cNvPr>
          <p:cNvSpPr/>
          <p:nvPr userDrawn="1"/>
        </p:nvSpPr>
        <p:spPr>
          <a:xfrm rot="10800000">
            <a:off x="1969486" y="1314647"/>
            <a:ext cx="3528340" cy="2383591"/>
          </a:xfrm>
          <a:prstGeom prst="bentArrow">
            <a:avLst>
              <a:gd name="adj1" fmla="val 25000"/>
              <a:gd name="adj2" fmla="val 0"/>
              <a:gd name="adj3" fmla="val 25000"/>
              <a:gd name="adj4" fmla="val 12302"/>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solidFill>
                <a:schemeClr val="tx1"/>
              </a:solidFill>
            </a:endParaRPr>
          </a:p>
        </p:txBody>
      </p:sp>
      <p:sp>
        <p:nvSpPr>
          <p:cNvPr id="28" name="Arrow: U-Turn 27">
            <a:extLst>
              <a:ext uri="{FF2B5EF4-FFF2-40B4-BE49-F238E27FC236}">
                <a16:creationId xmlns:a16="http://schemas.microsoft.com/office/drawing/2014/main" id="{DF180DA9-1FA8-89A2-6ADD-F9CE7474A860}"/>
              </a:ext>
              <a:ext uri="{C183D7F6-B498-43B3-948B-1728B52AA6E4}">
                <adec:decorative xmlns:adec="http://schemas.microsoft.com/office/drawing/2017/decorative" val="1"/>
              </a:ext>
            </a:extLst>
          </p:cNvPr>
          <p:cNvSpPr/>
          <p:nvPr userDrawn="1"/>
        </p:nvSpPr>
        <p:spPr>
          <a:xfrm>
            <a:off x="5498826" y="304802"/>
            <a:ext cx="597173" cy="1009845"/>
          </a:xfrm>
          <a:prstGeom prst="uturnArrow">
            <a:avLst>
              <a:gd name="adj1" fmla="val 0"/>
              <a:gd name="adj2" fmla="val 0"/>
              <a:gd name="adj3" fmla="val 0"/>
              <a:gd name="adj4" fmla="val 50000"/>
              <a:gd name="adj5" fmla="val 32964"/>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solidFill>
                <a:schemeClr val="tx1"/>
              </a:solidFill>
            </a:endParaRPr>
          </a:p>
        </p:txBody>
      </p:sp>
      <p:cxnSp>
        <p:nvCxnSpPr>
          <p:cNvPr id="44" name="Straight Arrow Connector 43">
            <a:extLst>
              <a:ext uri="{FF2B5EF4-FFF2-40B4-BE49-F238E27FC236}">
                <a16:creationId xmlns:a16="http://schemas.microsoft.com/office/drawing/2014/main" id="{2E910B89-D595-9163-C735-BEC27695F783}"/>
              </a:ext>
              <a:ext uri="{C183D7F6-B498-43B3-948B-1728B52AA6E4}">
                <adec:decorative xmlns:adec="http://schemas.microsoft.com/office/drawing/2017/decorative" val="1"/>
              </a:ext>
            </a:extLst>
          </p:cNvPr>
          <p:cNvCxnSpPr>
            <a:cxnSpLocks/>
          </p:cNvCxnSpPr>
          <p:nvPr userDrawn="1"/>
        </p:nvCxnSpPr>
        <p:spPr>
          <a:xfrm>
            <a:off x="6100116" y="6363541"/>
            <a:ext cx="0" cy="494459"/>
          </a:xfrm>
          <a:prstGeom prst="straightConnector1">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 name="Google Shape;84;p16">
            <a:extLst>
              <a:ext uri="{FF2B5EF4-FFF2-40B4-BE49-F238E27FC236}">
                <a16:creationId xmlns:a16="http://schemas.microsoft.com/office/drawing/2014/main" id="{8E7A2B80-0948-97B9-AC9D-301C1591AC71}"/>
              </a:ext>
            </a:extLst>
          </p:cNvPr>
          <p:cNvSpPr txBox="1">
            <a:spLocks noGrp="1"/>
          </p:cNvSpPr>
          <p:nvPr>
            <p:ph type="body" idx="1"/>
          </p:nvPr>
        </p:nvSpPr>
        <p:spPr>
          <a:xfrm>
            <a:off x="5842003" y="641711"/>
            <a:ext cx="4884389" cy="5721828"/>
          </a:xfrm>
          <a:prstGeom prst="roundRect">
            <a:avLst>
              <a:gd name="adj" fmla="val 3592"/>
            </a:avLst>
          </a:prstGeom>
          <a:solidFill>
            <a:srgbClr val="5D4F92">
              <a:alpha val="42000"/>
            </a:srgbClr>
          </a:solidFill>
        </p:spPr>
        <p:txBody>
          <a:bodyPr spcFirstLastPara="1" wrap="square" lIns="45700" tIns="18275" rIns="45700" bIns="18275" anchor="ctr" anchorCtr="0">
            <a:noAutofit/>
          </a:bodyPr>
          <a:lstStyle>
            <a:lvl1pPr marL="368291" lvl="0" indent="-368291">
              <a:lnSpc>
                <a:spcPct val="100000"/>
              </a:lnSpc>
              <a:spcBef>
                <a:spcPts val="0"/>
              </a:spcBef>
              <a:spcAft>
                <a:spcPts val="1600"/>
              </a:spcAft>
              <a:buClr>
                <a:schemeClr val="accent1"/>
              </a:buClr>
              <a:buSzPct val="100000"/>
              <a:buFont typeface="+mj-lt"/>
              <a:buAutoNum type="arabicPeriod"/>
              <a:defRPr sz="2000" b="0" i="0">
                <a:solidFill>
                  <a:schemeClr val="bg1"/>
                </a:solidFill>
                <a:latin typeface="+mn-lt"/>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9" name="Picture 8">
            <a:extLst>
              <a:ext uri="{FF2B5EF4-FFF2-40B4-BE49-F238E27FC236}">
                <a16:creationId xmlns:a16="http://schemas.microsoft.com/office/drawing/2014/main" id="{70F4B9BB-8F9D-370C-07BF-D3A8713F9CCF}"/>
              </a:ext>
              <a:ext uri="{C183D7F6-B498-43B3-948B-1728B52AA6E4}">
                <adec:decorative xmlns:adec="http://schemas.microsoft.com/office/drawing/2017/decorative" val="1"/>
              </a:ext>
            </a:extLst>
          </p:cNvPr>
          <p:cNvPicPr preferRelativeResize="0"/>
          <p:nvPr userDrawn="1"/>
        </p:nvPicPr>
        <p:blipFill rotWithShape="1">
          <a:blip r:embed="rId3">
            <a:alphaModFix amt="30000"/>
          </a:blip>
          <a:srcRect l="-565" t="-859" r="79904" b="-498"/>
          <a:stretch/>
        </p:blipFill>
        <p:spPr>
          <a:xfrm flipV="1">
            <a:off x="11015331" y="532191"/>
            <a:ext cx="1176669" cy="5793620"/>
          </a:xfrm>
          <a:custGeom>
            <a:avLst/>
            <a:gdLst>
              <a:gd name="connsiteX0" fmla="*/ 0 w 3915966"/>
              <a:gd name="connsiteY0" fmla="*/ 2085975 h 2085975"/>
              <a:gd name="connsiteX1" fmla="*/ 3915966 w 3915966"/>
              <a:gd name="connsiteY1" fmla="*/ 2085975 h 2085975"/>
              <a:gd name="connsiteX2" fmla="*/ 3915966 w 3915966"/>
              <a:gd name="connsiteY2" fmla="*/ 0 h 2085975"/>
              <a:gd name="connsiteX3" fmla="*/ 0 w 3915966"/>
              <a:gd name="connsiteY3" fmla="*/ 0 h 2085975"/>
            </a:gdLst>
            <a:ahLst/>
            <a:cxnLst>
              <a:cxn ang="0">
                <a:pos x="connsiteX0" y="connsiteY0"/>
              </a:cxn>
              <a:cxn ang="0">
                <a:pos x="connsiteX1" y="connsiteY1"/>
              </a:cxn>
              <a:cxn ang="0">
                <a:pos x="connsiteX2" y="connsiteY2"/>
              </a:cxn>
              <a:cxn ang="0">
                <a:pos x="connsiteX3" y="connsiteY3"/>
              </a:cxn>
            </a:cxnLst>
            <a:rect l="l" t="t" r="r" b="b"/>
            <a:pathLst>
              <a:path w="3915966" h="2085975">
                <a:moveTo>
                  <a:pt x="0" y="2085975"/>
                </a:moveTo>
                <a:lnTo>
                  <a:pt x="3915966" y="2085975"/>
                </a:lnTo>
                <a:lnTo>
                  <a:pt x="3915966" y="0"/>
                </a:lnTo>
                <a:lnTo>
                  <a:pt x="0" y="0"/>
                </a:lnTo>
                <a:close/>
              </a:path>
            </a:pathLst>
          </a:custGeom>
          <a:noFill/>
          <a:ln>
            <a:noFill/>
          </a:ln>
        </p:spPr>
      </p:pic>
    </p:spTree>
    <p:extLst>
      <p:ext uri="{BB962C8B-B14F-4D97-AF65-F5344CB8AC3E}">
        <p14:creationId xmlns:p14="http://schemas.microsoft.com/office/powerpoint/2010/main" val="13786131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End Slide" preserve="1">
  <p:cSld name="End Slide">
    <p:spTree>
      <p:nvGrpSpPr>
        <p:cNvPr id="1" name="Shape 76"/>
        <p:cNvGrpSpPr/>
        <p:nvPr/>
      </p:nvGrpSpPr>
      <p:grpSpPr>
        <a:xfrm>
          <a:off x="0" y="0"/>
          <a:ext cx="0" cy="0"/>
          <a:chOff x="0" y="0"/>
          <a:chExt cx="0" cy="0"/>
        </a:xfrm>
      </p:grpSpPr>
      <p:grpSp>
        <p:nvGrpSpPr>
          <p:cNvPr id="2" name="Group 1">
            <a:extLst>
              <a:ext uri="{FF2B5EF4-FFF2-40B4-BE49-F238E27FC236}">
                <a16:creationId xmlns:a16="http://schemas.microsoft.com/office/drawing/2014/main" id="{C79008D2-194B-49D8-BBA4-B692D2DB120C}"/>
              </a:ext>
              <a:ext uri="{C183D7F6-B498-43B3-948B-1728B52AA6E4}">
                <adec:decorative xmlns:adec="http://schemas.microsoft.com/office/drawing/2017/decorative" val="1"/>
              </a:ext>
            </a:extLst>
          </p:cNvPr>
          <p:cNvGrpSpPr/>
          <p:nvPr userDrawn="1"/>
        </p:nvGrpSpPr>
        <p:grpSpPr>
          <a:xfrm>
            <a:off x="1" y="1"/>
            <a:ext cx="16459521" cy="7207260"/>
            <a:chOff x="0" y="0"/>
            <a:chExt cx="12344641" cy="5405445"/>
          </a:xfrm>
        </p:grpSpPr>
        <p:pic>
          <p:nvPicPr>
            <p:cNvPr id="77" name="Google Shape;77;p1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0" y="0"/>
              <a:ext cx="5885013" cy="5143501"/>
            </a:xfrm>
            <a:prstGeom prst="rect">
              <a:avLst/>
            </a:prstGeom>
            <a:noFill/>
            <a:ln>
              <a:noFill/>
            </a:ln>
          </p:spPr>
        </p:pic>
        <p:sp>
          <p:nvSpPr>
            <p:cNvPr id="78" name="Google Shape;78;p16">
              <a:extLst>
                <a:ext uri="{C183D7F6-B498-43B3-948B-1728B52AA6E4}">
                  <adec:decorative xmlns:adec="http://schemas.microsoft.com/office/drawing/2017/decorative" val="1"/>
                </a:ext>
              </a:extLst>
            </p:cNvPr>
            <p:cNvSpPr/>
            <p:nvPr/>
          </p:nvSpPr>
          <p:spPr>
            <a:xfrm>
              <a:off x="1760228" y="1643076"/>
              <a:ext cx="3651900" cy="28626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79" name="Google Shape;79;p16">
              <a:extLst>
                <a:ext uri="{C183D7F6-B498-43B3-948B-1728B52AA6E4}">
                  <adec:decorative xmlns:adec="http://schemas.microsoft.com/office/drawing/2017/decorative" val="1"/>
                </a:ext>
              </a:extLst>
            </p:cNvPr>
            <p:cNvSpPr/>
            <p:nvPr/>
          </p:nvSpPr>
          <p:spPr>
            <a:xfrm rot="10800000">
              <a:off x="5412127" y="1642998"/>
              <a:ext cx="2833800" cy="2862600"/>
            </a:xfrm>
            <a:prstGeom prst="roundRect">
              <a:avLst>
                <a:gd name="adj" fmla="val 371"/>
              </a:avLst>
            </a:prstGeom>
            <a:gradFill>
              <a:gsLst>
                <a:gs pos="0">
                  <a:srgbClr val="9477E2"/>
                </a:gs>
                <a:gs pos="100000">
                  <a:srgbClr val="28AFEA"/>
                </a:gs>
              </a:gsLst>
              <a:lin ang="5400012"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pic>
          <p:nvPicPr>
            <p:cNvPr id="80" name="Google Shape;80;p16">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82272" y="1643076"/>
              <a:ext cx="3762369" cy="3762369"/>
            </a:xfrm>
            <a:prstGeom prst="rect">
              <a:avLst/>
            </a:prstGeom>
            <a:noFill/>
            <a:ln>
              <a:noFill/>
            </a:ln>
          </p:spPr>
        </p:pic>
        <p:sp>
          <p:nvSpPr>
            <p:cNvPr id="81" name="Google Shape;81;p16">
              <a:extLst>
                <a:ext uri="{C183D7F6-B498-43B3-948B-1728B52AA6E4}">
                  <adec:decorative xmlns:adec="http://schemas.microsoft.com/office/drawing/2017/decorative" val="1"/>
                </a:ext>
              </a:extLst>
            </p:cNvPr>
            <p:cNvSpPr/>
            <p:nvPr/>
          </p:nvSpPr>
          <p:spPr>
            <a:xfrm rot="10800000">
              <a:off x="8564425" y="225"/>
              <a:ext cx="73200" cy="14112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87" name="Google Shape;87;p16" descr="LinkedIn logo"/>
          <p:cNvPicPr preferRelativeResize="0"/>
          <p:nvPr/>
        </p:nvPicPr>
        <p:blipFill rotWithShape="1">
          <a:blip r:embed="rId4">
            <a:alphaModFix/>
          </a:blip>
          <a:srcRect/>
          <a:stretch/>
        </p:blipFill>
        <p:spPr>
          <a:xfrm>
            <a:off x="7634501" y="2601357"/>
            <a:ext cx="254409" cy="254409"/>
          </a:xfrm>
          <a:prstGeom prst="rect">
            <a:avLst/>
          </a:prstGeom>
          <a:noFill/>
          <a:ln>
            <a:noFill/>
          </a:ln>
        </p:spPr>
      </p:pic>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8" name="Google Shape;88;p16" descr="An icon of mail"/>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33" tIns="11933" rIns="11933" bIns="11933" anchor="ctr" anchorCtr="0">
            <a:noAutofit/>
          </a:bodyPr>
          <a:lstStyle/>
          <a:p>
            <a:pPr marL="0" marR="0" lvl="0" indent="0" algn="ctr" rtl="0">
              <a:spcBef>
                <a:spcPts val="0"/>
              </a:spcBef>
              <a:spcAft>
                <a:spcPts val="0"/>
              </a:spcAft>
              <a:buNone/>
            </a:pPr>
            <a:endParaRPr sz="933" b="0" i="0">
              <a:solidFill>
                <a:srgbClr val="595959"/>
              </a:solidFill>
              <a:latin typeface="Helvetica" pitchFamily="2" charset="0"/>
              <a:ea typeface="Gill Sans"/>
              <a:cs typeface="Gill Sans"/>
              <a:sym typeface="Gill Sans"/>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345058382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matchingName="Laptop Screen" preserve="1">
  <p:cSld name="Laptop Screen">
    <p:spTree>
      <p:nvGrpSpPr>
        <p:cNvPr id="1" name="Shape 89"/>
        <p:cNvGrpSpPr/>
        <p:nvPr/>
      </p:nvGrpSpPr>
      <p:grpSpPr>
        <a:xfrm>
          <a:off x="0" y="0"/>
          <a:ext cx="0" cy="0"/>
          <a:chOff x="0" y="0"/>
          <a:chExt cx="0" cy="0"/>
        </a:xfrm>
      </p:grpSpPr>
      <p:grpSp>
        <p:nvGrpSpPr>
          <p:cNvPr id="2" name="Group 1">
            <a:extLst>
              <a:ext uri="{FF2B5EF4-FFF2-40B4-BE49-F238E27FC236}">
                <a16:creationId xmlns:a16="http://schemas.microsoft.com/office/drawing/2014/main" id="{4A657735-2043-CCB0-5F53-5A2F05FD223D}"/>
              </a:ext>
              <a:ext uri="{C183D7F6-B498-43B3-948B-1728B52AA6E4}">
                <adec:decorative xmlns:adec="http://schemas.microsoft.com/office/drawing/2017/decorative" val="1"/>
              </a:ext>
            </a:extLst>
          </p:cNvPr>
          <p:cNvGrpSpPr/>
          <p:nvPr userDrawn="1"/>
        </p:nvGrpSpPr>
        <p:grpSpPr>
          <a:xfrm>
            <a:off x="-3954558" y="-3336012"/>
            <a:ext cx="20093353" cy="15515133"/>
            <a:chOff x="-2965919" y="-2502009"/>
            <a:chExt cx="15070015" cy="11636350"/>
          </a:xfrm>
        </p:grpSpPr>
        <p:sp>
          <p:nvSpPr>
            <p:cNvPr id="90" name="Google Shape;90;p17">
              <a:extLst>
                <a:ext uri="{C183D7F6-B498-43B3-948B-1728B52AA6E4}">
                  <adec:decorative xmlns:adec="http://schemas.microsoft.com/office/drawing/2017/decorative" val="1"/>
                </a:ext>
              </a:extLst>
            </p:cNvPr>
            <p:cNvSpPr/>
            <p:nvPr/>
          </p:nvSpPr>
          <p:spPr>
            <a:xfrm>
              <a:off x="578440" y="2538241"/>
              <a:ext cx="7986300" cy="6596100"/>
            </a:xfrm>
            <a:prstGeom prst="ellipse">
              <a:avLst/>
            </a:prstGeom>
            <a:gradFill>
              <a:gsLst>
                <a:gs pos="0">
                  <a:srgbClr val="D59DFF">
                    <a:alpha val="9803"/>
                  </a:srgbClr>
                </a:gs>
                <a:gs pos="79000">
                  <a:srgbClr val="1F9CF0"/>
                </a:gs>
                <a:gs pos="100000">
                  <a:srgbClr val="1F9CF0"/>
                </a:gs>
              </a:gsLst>
              <a:lin ang="5400012" scaled="0"/>
            </a:gradFill>
            <a:ln>
              <a:noFill/>
            </a:ln>
          </p:spPr>
          <p:txBody>
            <a:bodyPr spcFirstLastPara="1" wrap="square" lIns="42900" tIns="21450" rIns="42900" bIns="21450" anchor="ctr" anchorCtr="0">
              <a:noAutofit/>
            </a:bodyPr>
            <a:lstStyle/>
            <a:p>
              <a:pPr lvl="0" algn="ctr"/>
              <a:endParaRPr sz="1067">
                <a:solidFill>
                  <a:srgbClr val="FFFFFF"/>
                </a:solidFill>
                <a:latin typeface="Helvetica" pitchFamily="2" charset="0"/>
                <a:ea typeface="Calibri"/>
                <a:cs typeface="Calibri"/>
                <a:sym typeface="Calibri"/>
              </a:endParaRPr>
            </a:p>
          </p:txBody>
        </p:sp>
        <p:pic>
          <p:nvPicPr>
            <p:cNvPr id="91" name="Google Shape;91;p17">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1683473" y="1613647"/>
              <a:ext cx="5768748" cy="3152352"/>
            </a:xfrm>
            <a:prstGeom prst="rect">
              <a:avLst/>
            </a:prstGeom>
            <a:noFill/>
            <a:ln>
              <a:noFill/>
            </a:ln>
            <a:effectLst>
              <a:outerShdw blurRad="1270000" sx="90000" sy="-19000" rotWithShape="0">
                <a:srgbClr val="000000">
                  <a:alpha val="40000"/>
                </a:srgbClr>
              </a:outerShdw>
            </a:effectLst>
          </p:spPr>
        </p:pic>
        <p:sp>
          <p:nvSpPr>
            <p:cNvPr id="92" name="Google Shape;92;p17">
              <a:extLst>
                <a:ext uri="{C183D7F6-B498-43B3-948B-1728B52AA6E4}">
                  <adec:decorative xmlns:adec="http://schemas.microsoft.com/office/drawing/2017/decorative" val="1"/>
                </a:ext>
              </a:extLst>
            </p:cNvPr>
            <p:cNvSpPr/>
            <p:nvPr/>
          </p:nvSpPr>
          <p:spPr>
            <a:xfrm>
              <a:off x="724096" y="1898061"/>
              <a:ext cx="1595100" cy="837600"/>
            </a:xfrm>
            <a:prstGeom prst="wedgeRectCallout">
              <a:avLst>
                <a:gd name="adj1" fmla="val 72666"/>
                <a:gd name="adj2" fmla="val 36106"/>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Helvetica" pitchFamily="2" charset="0"/>
                <a:ea typeface="Calibri"/>
                <a:cs typeface="Calibri"/>
                <a:sym typeface="Calibri"/>
              </a:endParaRPr>
            </a:p>
          </p:txBody>
        </p:sp>
        <p:sp>
          <p:nvSpPr>
            <p:cNvPr id="93" name="Google Shape;93;p17">
              <a:extLst>
                <a:ext uri="{C183D7F6-B498-43B3-948B-1728B52AA6E4}">
                  <adec:decorative xmlns:adec="http://schemas.microsoft.com/office/drawing/2017/decorative" val="1"/>
                </a:ext>
              </a:extLst>
            </p:cNvPr>
            <p:cNvSpPr/>
            <p:nvPr/>
          </p:nvSpPr>
          <p:spPr>
            <a:xfrm>
              <a:off x="724096" y="3129893"/>
              <a:ext cx="1595100" cy="794700"/>
            </a:xfrm>
            <a:prstGeom prst="wedgeRectCallout">
              <a:avLst>
                <a:gd name="adj1" fmla="val 74259"/>
                <a:gd name="adj2" fmla="val -62681"/>
              </a:avLst>
            </a:prstGeom>
            <a:gradFill>
              <a:gsLst>
                <a:gs pos="0">
                  <a:srgbClr val="1F9CF0"/>
                </a:gs>
                <a:gs pos="100000">
                  <a:srgbClr val="9477E2">
                    <a:alpha val="20000"/>
                  </a:srgbClr>
                </a:gs>
              </a:gsLst>
              <a:lin ang="2700006" scaled="0"/>
            </a:gradFill>
            <a:ln>
              <a:noFill/>
            </a:ln>
            <a:effectLst>
              <a:outerShdw blurRad="1270000" dist="685800" dir="18900000" sx="85000" sy="85000" algn="b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Helvetica" pitchFamily="2" charset="0"/>
                <a:ea typeface="Calibri"/>
                <a:cs typeface="Calibri"/>
                <a:sym typeface="Calibri"/>
              </a:endParaRPr>
            </a:p>
          </p:txBody>
        </p:sp>
        <p:sp>
          <p:nvSpPr>
            <p:cNvPr id="94" name="Google Shape;94;p17">
              <a:extLst>
                <a:ext uri="{C183D7F6-B498-43B3-948B-1728B52AA6E4}">
                  <adec:decorative xmlns:adec="http://schemas.microsoft.com/office/drawing/2017/decorative" val="1"/>
                </a:ext>
              </a:extLst>
            </p:cNvPr>
            <p:cNvSpPr/>
            <p:nvPr/>
          </p:nvSpPr>
          <p:spPr>
            <a:xfrm>
              <a:off x="6824868" y="1898061"/>
              <a:ext cx="1595100" cy="837600"/>
            </a:xfrm>
            <a:prstGeom prst="wedgeRectCallout">
              <a:avLst>
                <a:gd name="adj1" fmla="val -82756"/>
                <a:gd name="adj2" fmla="val -6358"/>
              </a:avLst>
            </a:prstGeom>
            <a:gradFill>
              <a:gsLst>
                <a:gs pos="0">
                  <a:srgbClr val="9477E2">
                    <a:alpha val="20000"/>
                  </a:srgbClr>
                </a:gs>
                <a:gs pos="100000">
                  <a:srgbClr val="9477E2"/>
                </a:gs>
              </a:gsLst>
              <a:lin ang="0" scaled="0"/>
            </a:gradFill>
            <a:ln>
              <a:noFill/>
            </a:ln>
            <a:effectLst>
              <a:outerShdw blurRad="1270000" dist="1016000" dir="8100000" sx="86000" sy="86000" algn="tr" rotWithShape="0">
                <a:srgbClr val="000000">
                  <a:alpha val="4000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cxnSp>
          <p:nvCxnSpPr>
            <p:cNvPr id="95" name="Google Shape;95;p1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96" name="Google Shape;96;p17">
              <a:extLst>
                <a:ext uri="{C183D7F6-B498-43B3-948B-1728B52AA6E4}">
                  <adec:decorative xmlns:adec="http://schemas.microsoft.com/office/drawing/2017/decorative" val="1"/>
                </a:ext>
              </a:extLst>
            </p:cNvPr>
            <p:cNvSpPr/>
            <p:nvPr/>
          </p:nvSpPr>
          <p:spPr>
            <a:xfrm>
              <a:off x="6824140" y="3129892"/>
              <a:ext cx="1595100" cy="794700"/>
            </a:xfrm>
            <a:prstGeom prst="wedgeRectCallout">
              <a:avLst>
                <a:gd name="adj1" fmla="val -85826"/>
                <a:gd name="adj2" fmla="val -7867"/>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Helvetica" pitchFamily="2" charset="0"/>
                <a:ea typeface="Calibri"/>
                <a:cs typeface="Calibri"/>
                <a:sym typeface="Calibri"/>
              </a:endParaRPr>
            </a:p>
          </p:txBody>
        </p:sp>
        <p:pic>
          <p:nvPicPr>
            <p:cNvPr id="97" name="Google Shape;97;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2965919" y="-2502009"/>
              <a:ext cx="3762369" cy="3762369"/>
            </a:xfrm>
            <a:prstGeom prst="rect">
              <a:avLst/>
            </a:prstGeom>
            <a:noFill/>
            <a:ln>
              <a:noFill/>
            </a:ln>
          </p:spPr>
        </p:pic>
        <p:pic>
          <p:nvPicPr>
            <p:cNvPr id="98" name="Google Shape;98;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341727" y="-2498835"/>
              <a:ext cx="3762369" cy="3762369"/>
            </a:xfrm>
            <a:prstGeom prst="rect">
              <a:avLst/>
            </a:prstGeom>
            <a:noFill/>
            <a:ln>
              <a:noFill/>
            </a:ln>
          </p:spPr>
        </p:pic>
      </p:gr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99" name="Google Shape;99;p17"/>
          <p:cNvSpPr>
            <a:spLocks noGrp="1"/>
          </p:cNvSpPr>
          <p:nvPr>
            <p:ph type="pic" idx="2"/>
          </p:nvPr>
        </p:nvSpPr>
        <p:spPr>
          <a:xfrm>
            <a:off x="3330400" y="2429889"/>
            <a:ext cx="5543376" cy="3459827"/>
          </a:xfrm>
          <a:prstGeom prst="rect">
            <a:avLst/>
          </a:prstGeom>
          <a:noFill/>
          <a:ln>
            <a:noFill/>
          </a:ln>
        </p:spPr>
        <p:txBody>
          <a:bodyPr anchor="ctr"/>
          <a:lstStyle>
            <a:lvl1pPr marL="0" indent="0" algn="ctr">
              <a:buNone/>
              <a:defRPr sz="1067" b="0" i="0">
                <a:solidFill>
                  <a:schemeClr val="tx1"/>
                </a:solidFill>
                <a:latin typeface="Helvetica" pitchFamily="2" charset="0"/>
              </a:defRPr>
            </a:lvl1pPr>
          </a:lstStyle>
          <a:p>
            <a:endParaRPr lang="en-US"/>
          </a:p>
        </p:txBody>
      </p:sp>
      <p:sp>
        <p:nvSpPr>
          <p:cNvPr id="102" name="Google Shape;102;p17"/>
          <p:cNvSpPr txBox="1">
            <a:spLocks noGrp="1"/>
          </p:cNvSpPr>
          <p:nvPr>
            <p:ph type="body" idx="3"/>
          </p:nvPr>
        </p:nvSpPr>
        <p:spPr>
          <a:xfrm>
            <a:off x="1219200" y="2677281"/>
            <a:ext cx="1633600" cy="2316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a:lnSpc>
                <a:spcPct val="100000"/>
              </a:lnSpc>
              <a:spcBef>
                <a:spcPts val="0"/>
              </a:spcBef>
              <a:spcAft>
                <a:spcPts val="0"/>
              </a:spcAft>
              <a:buSzPts val="900"/>
              <a:buChar char="○"/>
              <a:defRPr sz="1200"/>
            </a:lvl2pPr>
            <a:lvl3pPr marL="1828754" lvl="2" indent="-380990" algn="ctr">
              <a:lnSpc>
                <a:spcPct val="100000"/>
              </a:lnSpc>
              <a:spcBef>
                <a:spcPts val="0"/>
              </a:spcBef>
              <a:spcAft>
                <a:spcPts val="0"/>
              </a:spcAft>
              <a:buSzPts val="900"/>
              <a:buChar char="■"/>
              <a:defRPr sz="1200"/>
            </a:lvl3pPr>
            <a:lvl4pPr marL="2438339" lvl="3" indent="-380990" algn="ctr">
              <a:lnSpc>
                <a:spcPct val="100000"/>
              </a:lnSpc>
              <a:spcBef>
                <a:spcPts val="0"/>
              </a:spcBef>
              <a:spcAft>
                <a:spcPts val="0"/>
              </a:spcAft>
              <a:buSzPts val="900"/>
              <a:buChar char="●"/>
              <a:defRPr sz="1200"/>
            </a:lvl4pPr>
            <a:lvl5pPr marL="3047924" lvl="4" indent="-380990" algn="ctr">
              <a:lnSpc>
                <a:spcPct val="100000"/>
              </a:lnSpc>
              <a:spcBef>
                <a:spcPts val="0"/>
              </a:spcBef>
              <a:spcAft>
                <a:spcPts val="0"/>
              </a:spcAft>
              <a:buSzPts val="900"/>
              <a:buChar char="○"/>
              <a:defRPr sz="1200"/>
            </a:lvl5pPr>
            <a:lvl6pPr marL="3657509" lvl="5" indent="-380990" algn="ctr">
              <a:lnSpc>
                <a:spcPct val="100000"/>
              </a:lnSpc>
              <a:spcBef>
                <a:spcPts val="0"/>
              </a:spcBef>
              <a:spcAft>
                <a:spcPts val="0"/>
              </a:spcAft>
              <a:buSzPts val="900"/>
              <a:buChar char="■"/>
              <a:defRPr sz="1200"/>
            </a:lvl6pPr>
            <a:lvl7pPr marL="4267093" lvl="6" indent="-380990" algn="ctr">
              <a:lnSpc>
                <a:spcPct val="100000"/>
              </a:lnSpc>
              <a:spcBef>
                <a:spcPts val="0"/>
              </a:spcBef>
              <a:spcAft>
                <a:spcPts val="0"/>
              </a:spcAft>
              <a:buSzPts val="900"/>
              <a:buChar char="●"/>
              <a:defRPr sz="1200"/>
            </a:lvl7pPr>
            <a:lvl8pPr marL="4876678" lvl="7" indent="-380990" algn="ctr">
              <a:lnSpc>
                <a:spcPct val="100000"/>
              </a:lnSpc>
              <a:spcBef>
                <a:spcPts val="0"/>
              </a:spcBef>
              <a:spcAft>
                <a:spcPts val="0"/>
              </a:spcAft>
              <a:buSzPts val="900"/>
              <a:buChar char="○"/>
              <a:defRPr sz="1200"/>
            </a:lvl8pPr>
            <a:lvl9pPr marL="5486263" lvl="8" indent="-380990" algn="ctr">
              <a:lnSpc>
                <a:spcPct val="100000"/>
              </a:lnSpc>
              <a:spcBef>
                <a:spcPts val="0"/>
              </a:spcBef>
              <a:spcAft>
                <a:spcPts val="0"/>
              </a:spcAft>
              <a:buSzPts val="900"/>
              <a:buChar char="■"/>
              <a:defRPr sz="1200"/>
            </a:lvl9pPr>
          </a:lstStyle>
          <a:p>
            <a:endParaRPr/>
          </a:p>
        </p:txBody>
      </p:sp>
      <p:sp>
        <p:nvSpPr>
          <p:cNvPr id="106" name="Google Shape;106;p17"/>
          <p:cNvSpPr txBox="1">
            <a:spLocks noGrp="1"/>
          </p:cNvSpPr>
          <p:nvPr>
            <p:ph type="body" idx="7"/>
          </p:nvPr>
        </p:nvSpPr>
        <p:spPr>
          <a:xfrm>
            <a:off x="963168" y="2957697"/>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103" name="Google Shape;103;p17"/>
          <p:cNvSpPr txBox="1">
            <a:spLocks noGrp="1"/>
          </p:cNvSpPr>
          <p:nvPr>
            <p:ph type="body" idx="4"/>
          </p:nvPr>
        </p:nvSpPr>
        <p:spPr>
          <a:xfrm>
            <a:off x="12192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7" name="Google Shape;107;p17"/>
          <p:cNvSpPr txBox="1">
            <a:spLocks noGrp="1"/>
          </p:cNvSpPr>
          <p:nvPr>
            <p:ph type="body" idx="8"/>
          </p:nvPr>
        </p:nvSpPr>
        <p:spPr>
          <a:xfrm>
            <a:off x="963168" y="4579233"/>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4" name="Google Shape;104;p17"/>
          <p:cNvSpPr txBox="1">
            <a:spLocks noGrp="1"/>
          </p:cNvSpPr>
          <p:nvPr>
            <p:ph type="body" idx="5"/>
          </p:nvPr>
        </p:nvSpPr>
        <p:spPr>
          <a:xfrm>
            <a:off x="9351264" y="2680881"/>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8" name="Google Shape;108;p17"/>
          <p:cNvSpPr txBox="1">
            <a:spLocks noGrp="1"/>
          </p:cNvSpPr>
          <p:nvPr>
            <p:ph type="body" idx="9"/>
          </p:nvPr>
        </p:nvSpPr>
        <p:spPr>
          <a:xfrm>
            <a:off x="9095232" y="2969889"/>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5" name="Google Shape;105;p17"/>
          <p:cNvSpPr txBox="1">
            <a:spLocks noGrp="1"/>
          </p:cNvSpPr>
          <p:nvPr>
            <p:ph type="body" idx="6"/>
          </p:nvPr>
        </p:nvSpPr>
        <p:spPr>
          <a:xfrm>
            <a:off x="93514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9" name="Google Shape;109;p17"/>
          <p:cNvSpPr txBox="1">
            <a:spLocks noGrp="1"/>
          </p:cNvSpPr>
          <p:nvPr>
            <p:ph type="body" idx="13"/>
          </p:nvPr>
        </p:nvSpPr>
        <p:spPr>
          <a:xfrm>
            <a:off x="9095232" y="4591425"/>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09696717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matchingName="Top-Bottom Split" preserve="1">
  <p:cSld name="Top-Bottom Split">
    <p:spTree>
      <p:nvGrpSpPr>
        <p:cNvPr id="1" name="Shape 110"/>
        <p:cNvGrpSpPr/>
        <p:nvPr/>
      </p:nvGrpSpPr>
      <p:grpSpPr>
        <a:xfrm>
          <a:off x="0" y="0"/>
          <a:ext cx="0" cy="0"/>
          <a:chOff x="0" y="0"/>
          <a:chExt cx="0" cy="0"/>
        </a:xfrm>
      </p:grpSpPr>
      <p:grpSp>
        <p:nvGrpSpPr>
          <p:cNvPr id="3" name="Group 2">
            <a:extLst>
              <a:ext uri="{FF2B5EF4-FFF2-40B4-BE49-F238E27FC236}">
                <a16:creationId xmlns:a16="http://schemas.microsoft.com/office/drawing/2014/main" id="{AE3E3842-1A1C-DFC2-C6F6-A988610AABA6}"/>
              </a:ext>
              <a:ext uri="{C183D7F6-B498-43B3-948B-1728B52AA6E4}">
                <adec:decorative xmlns:adec="http://schemas.microsoft.com/office/drawing/2017/decorative" val="1"/>
              </a:ext>
            </a:extLst>
          </p:cNvPr>
          <p:cNvGrpSpPr/>
          <p:nvPr userDrawn="1"/>
        </p:nvGrpSpPr>
        <p:grpSpPr>
          <a:xfrm>
            <a:off x="543900" y="-4209151"/>
            <a:ext cx="11648205" cy="15394908"/>
            <a:chOff x="407925" y="-3156864"/>
            <a:chExt cx="8736154" cy="11546181"/>
          </a:xfrm>
        </p:grpSpPr>
        <p:cxnSp>
          <p:nvCxnSpPr>
            <p:cNvPr id="113" name="Google Shape;113;p1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115" name="Google Shape;115;p18">
              <a:extLst>
                <a:ext uri="{C183D7F6-B498-43B3-948B-1728B52AA6E4}">
                  <adec:decorative xmlns:adec="http://schemas.microsoft.com/office/drawing/2017/decorative" val="1"/>
                </a:ext>
              </a:extLst>
            </p:cNvPr>
            <p:cNvGrpSpPr/>
            <p:nvPr/>
          </p:nvGrpSpPr>
          <p:grpSpPr>
            <a:xfrm>
              <a:off x="4679511" y="3094843"/>
              <a:ext cx="507623" cy="506585"/>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2" name="Group 1">
              <a:extLst>
                <a:ext uri="{FF2B5EF4-FFF2-40B4-BE49-F238E27FC236}">
                  <a16:creationId xmlns:a16="http://schemas.microsoft.com/office/drawing/2014/main" id="{E94EB603-8C2E-D4C8-50E5-D722D006D0A4}"/>
                </a:ext>
              </a:extLst>
            </p:cNvPr>
            <p:cNvGrpSpPr/>
            <p:nvPr userDrawn="1"/>
          </p:nvGrpSpPr>
          <p:grpSpPr>
            <a:xfrm>
              <a:off x="407925" y="-3156864"/>
              <a:ext cx="8736154" cy="11546181"/>
              <a:chOff x="407925" y="-3156864"/>
              <a:chExt cx="8736154" cy="11546181"/>
            </a:xfrm>
          </p:grpSpPr>
          <p:sp>
            <p:nvSpPr>
              <p:cNvPr id="111" name="Google Shape;111;p18">
                <a:extLst>
                  <a:ext uri="{C183D7F6-B498-43B3-948B-1728B52AA6E4}">
                    <adec:decorative xmlns:adec="http://schemas.microsoft.com/office/drawing/2017/decorative" val="1"/>
                  </a:ext>
                </a:extLst>
              </p:cNvPr>
              <p:cNvSpPr/>
              <p:nvPr/>
            </p:nvSpPr>
            <p:spPr>
              <a:xfrm>
                <a:off x="425779" y="2838193"/>
                <a:ext cx="8718300" cy="2305200"/>
              </a:xfrm>
              <a:prstGeom prst="round2SameRect">
                <a:avLst>
                  <a:gd name="adj1" fmla="val 4610"/>
                  <a:gd name="adj2" fmla="val 0"/>
                </a:avLst>
              </a:prstGeom>
              <a:gradFill>
                <a:gsLst>
                  <a:gs pos="0">
                    <a:srgbClr val="1F9CF0"/>
                  </a:gs>
                  <a:gs pos="48500">
                    <a:srgbClr val="9477E2">
                      <a:alpha val="48627"/>
                    </a:srgbClr>
                  </a:gs>
                  <a:gs pos="97000">
                    <a:srgbClr val="9477E2">
                      <a:alpha val="0"/>
                    </a:srgbClr>
                  </a:gs>
                  <a:gs pos="100000">
                    <a:srgbClr val="9477E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112" name="Google Shape;112;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7" y="-3156864"/>
                <a:ext cx="3762369" cy="3762369"/>
              </a:xfrm>
              <a:prstGeom prst="rect">
                <a:avLst/>
              </a:prstGeom>
              <a:noFill/>
              <a:ln>
                <a:noFill/>
              </a:ln>
            </p:spPr>
          </p:pic>
          <p:pic>
            <p:nvPicPr>
              <p:cNvPr id="114" name="Google Shape;114;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6" y="4626948"/>
                <a:ext cx="3762369" cy="3762369"/>
              </a:xfrm>
              <a:prstGeom prst="rect">
                <a:avLst/>
              </a:prstGeom>
              <a:noFill/>
              <a:ln>
                <a:noFill/>
              </a:ln>
            </p:spPr>
          </p:pic>
          <p:sp>
            <p:nvSpPr>
              <p:cNvPr id="118" name="Google Shape;118;p18">
                <a:extLst>
                  <a:ext uri="{C183D7F6-B498-43B3-948B-1728B52AA6E4}">
                    <adec:decorative xmlns:adec="http://schemas.microsoft.com/office/drawing/2017/decorative" val="1"/>
                  </a:ext>
                </a:extLst>
              </p:cNvPr>
              <p:cNvSpPr/>
              <p:nvPr/>
            </p:nvSpPr>
            <p:spPr>
              <a:xfrm rot="10800000">
                <a:off x="407925" y="325"/>
                <a:ext cx="73200" cy="22164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gr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69" y="4296087"/>
            <a:ext cx="336187" cy="336187"/>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20841934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matchingName="Four Sections" preserve="1" userDrawn="1">
  <p:cSld name="Four Sections">
    <p:spTree>
      <p:nvGrpSpPr>
        <p:cNvPr id="1" name="Shape 125"/>
        <p:cNvGrpSpPr/>
        <p:nvPr/>
      </p:nvGrpSpPr>
      <p:grpSpPr>
        <a:xfrm>
          <a:off x="0" y="0"/>
          <a:ext cx="0" cy="0"/>
          <a:chOff x="0" y="0"/>
          <a:chExt cx="0" cy="0"/>
        </a:xfrm>
      </p:grpSpPr>
      <p:sp>
        <p:nvSpPr>
          <p:cNvPr id="151" name="Google Shape;151;p19"/>
          <p:cNvSpPr txBox="1">
            <a:spLocks noGrp="1"/>
          </p:cNvSpPr>
          <p:nvPr>
            <p:ph type="title" idx="15"/>
          </p:nvPr>
        </p:nvSpPr>
        <p:spPr>
          <a:xfrm>
            <a:off x="558001" y="304769"/>
            <a:ext cx="11136159" cy="713523"/>
          </a:xfrm>
          <a:prstGeom prst="rect">
            <a:avLst/>
          </a:prstGeom>
        </p:spPr>
        <p:txBody>
          <a:bodyPr spcFirstLastPara="1" wrap="square" lIns="0" tIns="18275" rIns="0" bIns="18275" anchor="t" anchorCtr="0">
            <a:noAutofit/>
          </a:bodyPr>
          <a:lstStyle>
            <a:lvl1pPr lvl="0" rtl="0">
              <a:lnSpc>
                <a:spcPct val="100000"/>
              </a:lnSpc>
              <a:spcBef>
                <a:spcPts val="0"/>
              </a:spcBef>
              <a:spcAft>
                <a:spcPts val="0"/>
              </a:spcAft>
              <a:buSzPts val="2300"/>
              <a:buNone/>
              <a:defRPr sz="3200"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9"/>
          <p:cNvSpPr>
            <a:spLocks noGrp="1"/>
          </p:cNvSpPr>
          <p:nvPr>
            <p:ph type="pic" idx="5"/>
          </p:nvPr>
        </p:nvSpPr>
        <p:spPr>
          <a:xfrm>
            <a:off x="0" y="1110227"/>
            <a:ext cx="3043600" cy="1853184"/>
          </a:xfrm>
          <a:prstGeom prst="rect">
            <a:avLst/>
          </a:prstGeom>
          <a:noFill/>
          <a:ln>
            <a:noFill/>
          </a:ln>
        </p:spPr>
        <p:txBody>
          <a:bodyPr anchor="ctr"/>
          <a:lstStyle>
            <a:lvl1pPr marL="0" indent="0" algn="ctr">
              <a:buNone/>
              <a:defRPr b="0" i="0">
                <a:latin typeface="Helvetica" pitchFamily="2" charset="0"/>
              </a:defRPr>
            </a:lvl1pPr>
          </a:lstStyle>
          <a:p>
            <a:endParaRPr lang="en-US"/>
          </a:p>
        </p:txBody>
      </p:sp>
      <p:grpSp>
        <p:nvGrpSpPr>
          <p:cNvPr id="5" name="Group 4">
            <a:extLst>
              <a:ext uri="{FF2B5EF4-FFF2-40B4-BE49-F238E27FC236}">
                <a16:creationId xmlns:a16="http://schemas.microsoft.com/office/drawing/2014/main" id="{C6D0AEF3-20C9-E36E-10B3-45993C86AF77}"/>
              </a:ext>
              <a:ext uri="{C183D7F6-B498-43B3-948B-1728B52AA6E4}">
                <adec:decorative xmlns:adec="http://schemas.microsoft.com/office/drawing/2017/decorative" val="1"/>
              </a:ext>
            </a:extLst>
          </p:cNvPr>
          <p:cNvGrpSpPr/>
          <p:nvPr userDrawn="1"/>
        </p:nvGrpSpPr>
        <p:grpSpPr>
          <a:xfrm>
            <a:off x="0" y="2504317"/>
            <a:ext cx="3048000" cy="2291203"/>
            <a:chOff x="0" y="1878238"/>
            <a:chExt cx="2286000" cy="1718402"/>
          </a:xfrm>
        </p:grpSpPr>
        <p:sp>
          <p:nvSpPr>
            <p:cNvPr id="133" name="Google Shape;133;p19">
              <a:extLst>
                <a:ext uri="{C183D7F6-B498-43B3-948B-1728B52AA6E4}">
                  <adec:decorative xmlns:adec="http://schemas.microsoft.com/office/drawing/2017/decorative" val="1"/>
                </a:ext>
              </a:extLst>
            </p:cNvPr>
            <p:cNvSpPr/>
            <p:nvPr/>
          </p:nvSpPr>
          <p:spPr>
            <a:xfrm>
              <a:off x="0" y="2231132"/>
              <a:ext cx="2286000" cy="1365508"/>
            </a:xfrm>
            <a:prstGeom prst="rect">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39" name="Google Shape;115;p18">
              <a:extLst>
                <a:ext uri="{FF2B5EF4-FFF2-40B4-BE49-F238E27FC236}">
                  <a16:creationId xmlns:a16="http://schemas.microsoft.com/office/drawing/2014/main" id="{2CABBAFB-D7E4-4946-8936-326967B61E08}"/>
                </a:ext>
                <a:ext uri="{C183D7F6-B498-43B3-948B-1728B52AA6E4}">
                  <adec:decorative xmlns:adec="http://schemas.microsoft.com/office/drawing/2017/decorative" val="1"/>
                </a:ext>
              </a:extLst>
            </p:cNvPr>
            <p:cNvGrpSpPr/>
            <p:nvPr userDrawn="1"/>
          </p:nvGrpSpPr>
          <p:grpSpPr>
            <a:xfrm>
              <a:off x="725202" y="1878238"/>
              <a:ext cx="720446" cy="718973"/>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7" y="2745066"/>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48" name="Google Shape;148;p19"/>
          <p:cNvSpPr txBox="1">
            <a:spLocks noGrp="1"/>
          </p:cNvSpPr>
          <p:nvPr>
            <p:ph type="body" idx="1"/>
          </p:nvPr>
        </p:nvSpPr>
        <p:spPr>
          <a:xfrm>
            <a:off x="451104" y="3472990"/>
            <a:ext cx="1670400" cy="319524"/>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9" name="Google Shape;149;p19"/>
          <p:cNvSpPr txBox="1">
            <a:spLocks noGrp="1"/>
          </p:cNvSpPr>
          <p:nvPr>
            <p:ph type="body" idx="13"/>
          </p:nvPr>
        </p:nvSpPr>
        <p:spPr>
          <a:xfrm>
            <a:off x="451104" y="3778675"/>
            <a:ext cx="2255600" cy="924911"/>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grpSp>
        <p:nvGrpSpPr>
          <p:cNvPr id="6" name="Group 5">
            <a:extLst>
              <a:ext uri="{FF2B5EF4-FFF2-40B4-BE49-F238E27FC236}">
                <a16:creationId xmlns:a16="http://schemas.microsoft.com/office/drawing/2014/main" id="{7F7888B4-45D0-5024-C25B-EFA6D164CE21}"/>
              </a:ext>
              <a:ext uri="{C183D7F6-B498-43B3-948B-1728B52AA6E4}">
                <adec:decorative xmlns:adec="http://schemas.microsoft.com/office/drawing/2017/decorative" val="1"/>
              </a:ext>
            </a:extLst>
          </p:cNvPr>
          <p:cNvGrpSpPr/>
          <p:nvPr userDrawn="1"/>
        </p:nvGrpSpPr>
        <p:grpSpPr>
          <a:xfrm>
            <a:off x="3043533" y="2502357"/>
            <a:ext cx="3048000" cy="2293163"/>
            <a:chOff x="2282650" y="1876768"/>
            <a:chExt cx="2286000" cy="1719872"/>
          </a:xfrm>
        </p:grpSpPr>
        <p:sp>
          <p:nvSpPr>
            <p:cNvPr id="132" name="Google Shape;132;p19">
              <a:extLst>
                <a:ext uri="{C183D7F6-B498-43B3-948B-1728B52AA6E4}">
                  <adec:decorative xmlns:adec="http://schemas.microsoft.com/office/drawing/2017/decorative" val="1"/>
                </a:ext>
              </a:extLst>
            </p:cNvPr>
            <p:cNvSpPr/>
            <p:nvPr/>
          </p:nvSpPr>
          <p:spPr>
            <a:xfrm>
              <a:off x="2282650"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 uri="{C183D7F6-B498-43B3-948B-1728B52AA6E4}">
                  <adec:decorative xmlns:adec="http://schemas.microsoft.com/office/drawing/2017/decorative" val="1"/>
                </a:ext>
              </a:extLst>
            </p:cNvPr>
            <p:cNvGrpSpPr/>
            <p:nvPr userDrawn="1"/>
          </p:nvGrpSpPr>
          <p:grpSpPr>
            <a:xfrm>
              <a:off x="3068238" y="1876768"/>
              <a:ext cx="720300" cy="719400"/>
              <a:chOff x="3068238" y="1382291"/>
              <a:chExt cx="720300" cy="719400"/>
            </a:xfrm>
          </p:grpSpPr>
          <p:sp>
            <p:nvSpPr>
              <p:cNvPr id="134" name="Google Shape;134;p19"/>
              <p:cNvSpPr/>
              <p:nvPr/>
            </p:nvSpPr>
            <p:spPr>
              <a:xfrm>
                <a:off x="3068238"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Helvetica" pitchFamily="2"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Helvetica" pitchFamily="2" charset="0"/>
                  <a:ea typeface="Calibri"/>
                  <a:cs typeface="Calibri"/>
                  <a:sym typeface="Calibri"/>
                </a:endParaRPr>
              </a:p>
            </p:txBody>
          </p:sp>
        </p:grpSp>
      </p:grpSp>
      <p:grpSp>
        <p:nvGrpSpPr>
          <p:cNvPr id="7" name="Group 6">
            <a:extLst>
              <a:ext uri="{FF2B5EF4-FFF2-40B4-BE49-F238E27FC236}">
                <a16:creationId xmlns:a16="http://schemas.microsoft.com/office/drawing/2014/main" id="{B258C728-B08C-223E-4D1B-66EB88D64B9F}"/>
              </a:ext>
              <a:ext uri="{C183D7F6-B498-43B3-948B-1728B52AA6E4}">
                <adec:decorative xmlns:adec="http://schemas.microsoft.com/office/drawing/2017/decorative" val="1"/>
              </a:ext>
            </a:extLst>
          </p:cNvPr>
          <p:cNvGrpSpPr/>
          <p:nvPr userDrawn="1"/>
        </p:nvGrpSpPr>
        <p:grpSpPr>
          <a:xfrm>
            <a:off x="6090911" y="2502357"/>
            <a:ext cx="3048000" cy="2293163"/>
            <a:chOff x="4568183" y="1876768"/>
            <a:chExt cx="2286000" cy="1719872"/>
          </a:xfrm>
        </p:grpSpPr>
        <p:sp>
          <p:nvSpPr>
            <p:cNvPr id="131" name="Google Shape;131;p19">
              <a:extLst>
                <a:ext uri="{C183D7F6-B498-43B3-948B-1728B52AA6E4}">
                  <adec:decorative xmlns:adec="http://schemas.microsoft.com/office/drawing/2017/decorative" val="1"/>
                </a:ext>
              </a:extLst>
            </p:cNvPr>
            <p:cNvSpPr/>
            <p:nvPr/>
          </p:nvSpPr>
          <p:spPr>
            <a:xfrm>
              <a:off x="4568183" y="2231132"/>
              <a:ext cx="2286000" cy="1365508"/>
            </a:xfrm>
            <a:prstGeom prst="rect">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3" name="Group 2">
              <a:extLst>
                <a:ext uri="{FF2B5EF4-FFF2-40B4-BE49-F238E27FC236}">
                  <a16:creationId xmlns:a16="http://schemas.microsoft.com/office/drawing/2014/main" id="{62153F02-68F3-1F42-A78B-072046ECEDD4}"/>
                </a:ext>
                <a:ext uri="{C183D7F6-B498-43B3-948B-1728B52AA6E4}">
                  <adec:decorative xmlns:adec="http://schemas.microsoft.com/office/drawing/2017/decorative" val="1"/>
                </a:ext>
              </a:extLst>
            </p:cNvPr>
            <p:cNvGrpSpPr/>
            <p:nvPr userDrawn="1"/>
          </p:nvGrpSpPr>
          <p:grpSpPr>
            <a:xfrm>
              <a:off x="5357600" y="1876768"/>
              <a:ext cx="720300" cy="7194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grpSp>
        <p:nvGrpSpPr>
          <p:cNvPr id="8" name="Group 7">
            <a:extLst>
              <a:ext uri="{FF2B5EF4-FFF2-40B4-BE49-F238E27FC236}">
                <a16:creationId xmlns:a16="http://schemas.microsoft.com/office/drawing/2014/main" id="{4722DEE5-5AA0-E252-08EF-A18B4CD34D13}"/>
              </a:ext>
              <a:ext uri="{C183D7F6-B498-43B3-948B-1728B52AA6E4}">
                <adec:decorative xmlns:adec="http://schemas.microsoft.com/office/drawing/2017/decorative" val="1"/>
              </a:ext>
            </a:extLst>
          </p:cNvPr>
          <p:cNvGrpSpPr/>
          <p:nvPr userDrawn="1"/>
        </p:nvGrpSpPr>
        <p:grpSpPr>
          <a:xfrm>
            <a:off x="9143381" y="2502357"/>
            <a:ext cx="3048000" cy="2293163"/>
            <a:chOff x="6857536" y="1876768"/>
            <a:chExt cx="2286000" cy="1719872"/>
          </a:xfrm>
        </p:grpSpPr>
        <p:sp>
          <p:nvSpPr>
            <p:cNvPr id="130" name="Google Shape;130;p19">
              <a:extLst>
                <a:ext uri="{C183D7F6-B498-43B3-948B-1728B52AA6E4}">
                  <adec:decorative xmlns:adec="http://schemas.microsoft.com/office/drawing/2017/decorative" val="1"/>
                </a:ext>
              </a:extLst>
            </p:cNvPr>
            <p:cNvSpPr/>
            <p:nvPr/>
          </p:nvSpPr>
          <p:spPr>
            <a:xfrm>
              <a:off x="6857536"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4" name="Group 3">
              <a:extLst>
                <a:ext uri="{FF2B5EF4-FFF2-40B4-BE49-F238E27FC236}">
                  <a16:creationId xmlns:a16="http://schemas.microsoft.com/office/drawing/2014/main" id="{0E2775DA-4DCB-AD4E-B04F-182EF29AE8A8}"/>
                </a:ext>
                <a:ext uri="{C183D7F6-B498-43B3-948B-1728B52AA6E4}">
                  <adec:decorative xmlns:adec="http://schemas.microsoft.com/office/drawing/2017/decorative" val="1"/>
                </a:ext>
              </a:extLst>
            </p:cNvPr>
            <p:cNvGrpSpPr/>
            <p:nvPr userDrawn="1"/>
          </p:nvGrpSpPr>
          <p:grpSpPr>
            <a:xfrm>
              <a:off x="7645560" y="1876768"/>
              <a:ext cx="720300" cy="719400"/>
              <a:chOff x="7645560" y="1382291"/>
              <a:chExt cx="720300" cy="719400"/>
            </a:xfrm>
          </p:grpSpPr>
          <p:sp>
            <p:nvSpPr>
              <p:cNvPr id="136" name="Google Shape;136;p19"/>
              <p:cNvSpPr/>
              <p:nvPr/>
            </p:nvSpPr>
            <p:spPr>
              <a:xfrm>
                <a:off x="764556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Helvetica" pitchFamily="2"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Helvetica" pitchFamily="2" charset="0"/>
                  <a:ea typeface="Calibri"/>
                  <a:cs typeface="Calibri"/>
                  <a:sym typeface="Calibri"/>
                </a:endParaRPr>
              </a:p>
            </p:txBody>
          </p:sp>
        </p:grpSp>
      </p:grpSp>
      <p:sp>
        <p:nvSpPr>
          <p:cNvPr id="48" name="Google Shape;122;p18">
            <a:extLst>
              <a:ext uri="{FF2B5EF4-FFF2-40B4-BE49-F238E27FC236}">
                <a16:creationId xmlns:a16="http://schemas.microsoft.com/office/drawing/2014/main" id="{257D24F3-611A-FCC2-A794-C0EA49B74D6D}"/>
              </a:ext>
            </a:extLst>
          </p:cNvPr>
          <p:cNvSpPr>
            <a:spLocks noGrp="1"/>
          </p:cNvSpPr>
          <p:nvPr>
            <p:ph type="pic" idx="30"/>
          </p:nvPr>
        </p:nvSpPr>
        <p:spPr>
          <a:xfrm>
            <a:off x="4328966" y="2745066"/>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53" name="Google Shape;153;p19"/>
          <p:cNvSpPr txBox="1">
            <a:spLocks noGrp="1"/>
          </p:cNvSpPr>
          <p:nvPr>
            <p:ph type="body" idx="17"/>
          </p:nvPr>
        </p:nvSpPr>
        <p:spPr>
          <a:xfrm>
            <a:off x="3596637"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endParaRPr/>
          </a:p>
        </p:txBody>
      </p:sp>
      <p:sp>
        <p:nvSpPr>
          <p:cNvPr id="154" name="Google Shape;154;p19"/>
          <p:cNvSpPr txBox="1">
            <a:spLocks noGrp="1"/>
          </p:cNvSpPr>
          <p:nvPr>
            <p:ph type="body" idx="18"/>
          </p:nvPr>
        </p:nvSpPr>
        <p:spPr>
          <a:xfrm>
            <a:off x="3596637"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5000075"/>
            <a:ext cx="3043600" cy="1857925"/>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1110227"/>
            <a:ext cx="3043600" cy="1853184"/>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743391"/>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55" name="Google Shape;155;p19"/>
          <p:cNvSpPr txBox="1">
            <a:spLocks noGrp="1"/>
          </p:cNvSpPr>
          <p:nvPr>
            <p:ph type="body" idx="19"/>
          </p:nvPr>
        </p:nvSpPr>
        <p:spPr>
          <a:xfrm>
            <a:off x="6547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6" name="Google Shape;156;p19"/>
          <p:cNvSpPr txBox="1">
            <a:spLocks noGrp="1"/>
          </p:cNvSpPr>
          <p:nvPr>
            <p:ph type="body" idx="20"/>
          </p:nvPr>
        </p:nvSpPr>
        <p:spPr>
          <a:xfrm>
            <a:off x="6547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743391"/>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57" name="Google Shape;157;p19"/>
          <p:cNvSpPr txBox="1">
            <a:spLocks noGrp="1"/>
          </p:cNvSpPr>
          <p:nvPr>
            <p:ph type="body" idx="21"/>
          </p:nvPr>
        </p:nvSpPr>
        <p:spPr>
          <a:xfrm>
            <a:off x="9595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8" name="Google Shape;158;p19"/>
          <p:cNvSpPr txBox="1">
            <a:spLocks noGrp="1"/>
          </p:cNvSpPr>
          <p:nvPr>
            <p:ph type="body" idx="22"/>
          </p:nvPr>
        </p:nvSpPr>
        <p:spPr>
          <a:xfrm>
            <a:off x="9595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5000075"/>
            <a:ext cx="3043600" cy="1857925"/>
          </a:xfrm>
          <a:prstGeom prst="rect">
            <a:avLst/>
          </a:prstGeom>
          <a:noFill/>
          <a:ln>
            <a:noFill/>
          </a:ln>
        </p:spPr>
        <p:txBody>
          <a:bodyPr anchor="ctr"/>
          <a:lstStyle>
            <a:lvl1pPr marL="0" indent="0" algn="ctr">
              <a:buNone/>
              <a:defRPr b="0" i="0">
                <a:latin typeface="Helvetica" pitchFamily="2" charset="0"/>
              </a:defRPr>
            </a:lvl1pPr>
          </a:lstStyle>
          <a:p>
            <a:endParaRPr lang="en-US"/>
          </a:p>
        </p:txBody>
      </p:sp>
    </p:spTree>
    <p:extLst>
      <p:ext uri="{BB962C8B-B14F-4D97-AF65-F5344CB8AC3E}">
        <p14:creationId xmlns:p14="http://schemas.microsoft.com/office/powerpoint/2010/main" val="232182593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Three Features" preserve="1" userDrawn="1">
  <p:cSld name="Three Features">
    <p:spTree>
      <p:nvGrpSpPr>
        <p:cNvPr id="1" name="Shape 159"/>
        <p:cNvGrpSpPr/>
        <p:nvPr/>
      </p:nvGrpSpPr>
      <p:grpSpPr>
        <a:xfrm>
          <a:off x="0" y="0"/>
          <a:ext cx="0" cy="0"/>
          <a:chOff x="0" y="0"/>
          <a:chExt cx="0" cy="0"/>
        </a:xfrm>
      </p:grpSpPr>
      <p:grpSp>
        <p:nvGrpSpPr>
          <p:cNvPr id="3" name="Group 2">
            <a:extLst>
              <a:ext uri="{FF2B5EF4-FFF2-40B4-BE49-F238E27FC236}">
                <a16:creationId xmlns:a16="http://schemas.microsoft.com/office/drawing/2014/main" id="{713EB9D9-6A50-217C-4FBA-3F7BF6C6CB74}"/>
              </a:ext>
              <a:ext uri="{C183D7F6-B498-43B3-948B-1728B52AA6E4}">
                <adec:decorative xmlns:adec="http://schemas.microsoft.com/office/drawing/2017/decorative" val="1"/>
              </a:ext>
            </a:extLst>
          </p:cNvPr>
          <p:cNvGrpSpPr/>
          <p:nvPr userDrawn="1"/>
        </p:nvGrpSpPr>
        <p:grpSpPr>
          <a:xfrm>
            <a:off x="1" y="-1396268"/>
            <a:ext cx="12381657" cy="8254440"/>
            <a:chOff x="0" y="-1047201"/>
            <a:chExt cx="9286243" cy="6190830"/>
          </a:xfrm>
        </p:grpSpPr>
        <p:cxnSp>
          <p:nvCxnSpPr>
            <p:cNvPr id="177" name="Google Shape;177;p2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E55E3903-7657-27AD-96AA-DB6E07D9B62F}"/>
                </a:ext>
              </a:extLst>
            </p:cNvPr>
            <p:cNvGrpSpPr/>
            <p:nvPr userDrawn="1"/>
          </p:nvGrpSpPr>
          <p:grpSpPr>
            <a:xfrm>
              <a:off x="0" y="-1047201"/>
              <a:ext cx="9286243" cy="6190830"/>
              <a:chOff x="0" y="-1047201"/>
              <a:chExt cx="9286243" cy="6190830"/>
            </a:xfrm>
          </p:grpSpPr>
          <p:pic>
            <p:nvPicPr>
              <p:cNvPr id="160" name="Google Shape;160;p2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sp>
            <p:nvSpPr>
              <p:cNvPr id="161" name="Google Shape;161;p20">
                <a:extLst>
                  <a:ext uri="{C183D7F6-B498-43B3-948B-1728B52AA6E4}">
                    <adec:decorative xmlns:adec="http://schemas.microsoft.com/office/drawing/2017/decorative" val="1"/>
                  </a:ext>
                </a:extLst>
              </p:cNvPr>
              <p:cNvSpPr/>
              <p:nvPr/>
            </p:nvSpPr>
            <p:spPr>
              <a:xfrm>
                <a:off x="0" y="3028029"/>
                <a:ext cx="3048000" cy="2115600"/>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2" name="Google Shape;162;p20">
                <a:extLst>
                  <a:ext uri="{C183D7F6-B498-43B3-948B-1728B52AA6E4}">
                    <adec:decorative xmlns:adec="http://schemas.microsoft.com/office/drawing/2017/decorative" val="1"/>
                  </a:ext>
                </a:extLst>
              </p:cNvPr>
              <p:cNvSpPr/>
              <p:nvPr/>
            </p:nvSpPr>
            <p:spPr>
              <a:xfrm>
                <a:off x="3048002" y="3028029"/>
                <a:ext cx="3048000" cy="2115600"/>
              </a:xfrm>
              <a:prstGeom prst="rect">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3" name="Google Shape;163;p20">
                <a:extLst>
                  <a:ext uri="{C183D7F6-B498-43B3-948B-1728B52AA6E4}">
                    <adec:decorative xmlns:adec="http://schemas.microsoft.com/office/drawing/2017/decorative" val="1"/>
                  </a:ext>
                </a:extLst>
              </p:cNvPr>
              <p:cNvSpPr/>
              <p:nvPr/>
            </p:nvSpPr>
            <p:spPr>
              <a:xfrm>
                <a:off x="6096004" y="3028029"/>
                <a:ext cx="3048000" cy="2115600"/>
              </a:xfrm>
              <a:prstGeom prst="rect">
                <a:avLst/>
              </a:prstGeom>
              <a:gradFill>
                <a:gsLst>
                  <a:gs pos="0">
                    <a:srgbClr val="352559"/>
                  </a:gs>
                  <a:gs pos="2000">
                    <a:srgbClr val="352559"/>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164" name="Google Shape;164;p20">
                <a:extLst>
                  <a:ext uri="{C183D7F6-B498-43B3-948B-1728B52AA6E4}">
                    <adec:decorative xmlns:adec="http://schemas.microsoft.com/office/drawing/2017/decorative" val="1"/>
                  </a:ext>
                </a:extLst>
              </p:cNvPr>
              <p:cNvGrpSpPr/>
              <p:nvPr/>
            </p:nvGrpSpPr>
            <p:grpSpPr>
              <a:xfrm>
                <a:off x="1026526" y="2558754"/>
                <a:ext cx="940705" cy="938664"/>
                <a:chOff x="6104965" y="2265289"/>
                <a:chExt cx="1855800" cy="1855800"/>
              </a:xfrm>
            </p:grpSpPr>
            <p:sp>
              <p:nvSpPr>
                <p:cNvPr id="165" name="Google Shape;165;p2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6" name="Google Shape;166;p2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7" name="Google Shape;167;p2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pic>
            <p:nvPicPr>
              <p:cNvPr id="168" name="Google Shape;168;p20">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50356" y="0"/>
                <a:ext cx="3587500" cy="3028029"/>
              </a:xfrm>
              <a:prstGeom prst="rect">
                <a:avLst/>
              </a:prstGeom>
              <a:noFill/>
              <a:ln>
                <a:noFill/>
              </a:ln>
            </p:spPr>
          </p:pic>
          <p:grpSp>
            <p:nvGrpSpPr>
              <p:cNvPr id="169" name="Google Shape;169;p20">
                <a:extLst>
                  <a:ext uri="{C183D7F6-B498-43B3-948B-1728B52AA6E4}">
                    <adec:decorative xmlns:adec="http://schemas.microsoft.com/office/drawing/2017/decorative" val="1"/>
                  </a:ext>
                </a:extLst>
              </p:cNvPr>
              <p:cNvGrpSpPr/>
              <p:nvPr/>
            </p:nvGrpSpPr>
            <p:grpSpPr>
              <a:xfrm>
                <a:off x="4094240" y="2556866"/>
                <a:ext cx="940148" cy="938664"/>
                <a:chOff x="6104965" y="2265289"/>
                <a:chExt cx="1855800" cy="1855800"/>
              </a:xfrm>
            </p:grpSpPr>
            <p:sp>
              <p:nvSpPr>
                <p:cNvPr id="170" name="Google Shape;170;p20"/>
                <p:cNvSpPr/>
                <p:nvPr/>
              </p:nvSpPr>
              <p:spPr>
                <a:xfrm>
                  <a:off x="6104965" y="2265289"/>
                  <a:ext cx="1855800" cy="1855800"/>
                </a:xfrm>
                <a:prstGeom prst="ellipse">
                  <a:avLst/>
                </a:prstGeom>
                <a:solidFill>
                  <a:srgbClr val="9477E2">
                    <a:alpha val="30980"/>
                  </a:srgbClr>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sp>
              <p:nvSpPr>
                <p:cNvPr id="171" name="Google Shape;171;p20"/>
                <p:cNvSpPr/>
                <p:nvPr/>
              </p:nvSpPr>
              <p:spPr>
                <a:xfrm>
                  <a:off x="6326458" y="2482124"/>
                  <a:ext cx="1422000" cy="1422000"/>
                </a:xfrm>
                <a:prstGeom prst="ellipse">
                  <a:avLst/>
                </a:prstGeom>
                <a:solidFill>
                  <a:srgbClr val="9477E2">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sp>
              <p:nvSpPr>
                <p:cNvPr id="172" name="Google Shape;172;p20"/>
                <p:cNvSpPr/>
                <p:nvPr/>
              </p:nvSpPr>
              <p:spPr>
                <a:xfrm>
                  <a:off x="6566834" y="2724359"/>
                  <a:ext cx="942600" cy="942600"/>
                </a:xfrm>
                <a:prstGeom prst="ellipse">
                  <a:avLst/>
                </a:prstGeom>
                <a:solidFill>
                  <a:srgbClr val="9477E2"/>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grpSp>
          <p:grpSp>
            <p:nvGrpSpPr>
              <p:cNvPr id="173" name="Google Shape;173;p20">
                <a:extLst>
                  <a:ext uri="{C183D7F6-B498-43B3-948B-1728B52AA6E4}">
                    <adec:decorative xmlns:adec="http://schemas.microsoft.com/office/drawing/2017/decorative" val="1"/>
                  </a:ext>
                </a:extLst>
              </p:cNvPr>
              <p:cNvGrpSpPr/>
              <p:nvPr/>
            </p:nvGrpSpPr>
            <p:grpSpPr>
              <a:xfrm>
                <a:off x="7149441" y="2559599"/>
                <a:ext cx="940148" cy="938664"/>
                <a:chOff x="6104965" y="2265289"/>
                <a:chExt cx="1855800" cy="1855800"/>
              </a:xfrm>
            </p:grpSpPr>
            <p:sp>
              <p:nvSpPr>
                <p:cNvPr id="174" name="Google Shape;174;p20"/>
                <p:cNvSpPr/>
                <p:nvPr/>
              </p:nvSpPr>
              <p:spPr>
                <a:xfrm>
                  <a:off x="6104965" y="2265289"/>
                  <a:ext cx="1855800" cy="1855800"/>
                </a:xfrm>
                <a:prstGeom prst="ellipse">
                  <a:avLst/>
                </a:prstGeom>
                <a:solidFill>
                  <a:srgbClr val="8661C5">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75" name="Google Shape;175;p20"/>
                <p:cNvSpPr/>
                <p:nvPr/>
              </p:nvSpPr>
              <p:spPr>
                <a:xfrm>
                  <a:off x="6326458" y="2482124"/>
                  <a:ext cx="1422000" cy="14220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76" name="Google Shape;176;p20"/>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178" name="Google Shape;178;p20">
                <a:extLst>
                  <a:ext uri="{C183D7F6-B498-43B3-948B-1728B52AA6E4}">
                    <adec:decorative xmlns:adec="http://schemas.microsoft.com/office/drawing/2017/decorative" val="1"/>
                  </a:ext>
                </a:extLst>
              </p:cNvPr>
              <p:cNvSpPr/>
              <p:nvPr/>
            </p:nvSpPr>
            <p:spPr>
              <a:xfrm rot="10800000">
                <a:off x="407925" y="275"/>
                <a:ext cx="73200" cy="22431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cxnSp>
            <p:nvCxnSpPr>
              <p:cNvPr id="37" name="Google Shape;67;p15">
                <a:extLst>
                  <a:ext uri="{FF2B5EF4-FFF2-40B4-BE49-F238E27FC236}">
                    <a16:creationId xmlns:a16="http://schemas.microsoft.com/office/drawing/2014/main" id="{D78CD110-237A-5F43-8A7B-221443C4F7EB}"/>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32" name="Google Shape;120;p18">
            <a:extLst>
              <a:ext uri="{FF2B5EF4-FFF2-40B4-BE49-F238E27FC236}">
                <a16:creationId xmlns:a16="http://schemas.microsoft.com/office/drawing/2014/main" id="{E7A6AB27-0469-C841-892F-B81BA63227CF}"/>
              </a:ext>
            </a:extLst>
          </p:cNvPr>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lang="en-US"/>
          </a:p>
        </p:txBody>
      </p:sp>
      <p:sp>
        <p:nvSpPr>
          <p:cNvPr id="33" name="Google Shape;122;p18">
            <a:extLst>
              <a:ext uri="{FF2B5EF4-FFF2-40B4-BE49-F238E27FC236}">
                <a16:creationId xmlns:a16="http://schemas.microsoft.com/office/drawing/2014/main" id="{CCD79018-57BD-894A-9B47-70A12FA8EE6C}"/>
              </a:ext>
            </a:extLst>
          </p:cNvPr>
          <p:cNvSpPr>
            <a:spLocks noGrp="1"/>
          </p:cNvSpPr>
          <p:nvPr>
            <p:ph type="pic" idx="23"/>
          </p:nvPr>
        </p:nvSpPr>
        <p:spPr>
          <a:xfrm>
            <a:off x="1757271" y="3798882"/>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85" name="Google Shape;185;p20"/>
          <p:cNvSpPr txBox="1">
            <a:spLocks noGrp="1"/>
          </p:cNvSpPr>
          <p:nvPr>
            <p:ph type="body" idx="7"/>
          </p:nvPr>
        </p:nvSpPr>
        <p:spPr>
          <a:xfrm>
            <a:off x="903928" y="4876800"/>
            <a:ext cx="2239696"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84" name="Google Shape;184;p20"/>
          <p:cNvSpPr txBox="1">
            <a:spLocks noGrp="1"/>
          </p:cNvSpPr>
          <p:nvPr>
            <p:ph type="body" idx="6"/>
          </p:nvPr>
        </p:nvSpPr>
        <p:spPr>
          <a:xfrm>
            <a:off x="670560" y="5218176"/>
            <a:ext cx="2731200" cy="1085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 name="Google Shape;122;p18">
            <a:extLst>
              <a:ext uri="{FF2B5EF4-FFF2-40B4-BE49-F238E27FC236}">
                <a16:creationId xmlns:a16="http://schemas.microsoft.com/office/drawing/2014/main" id="{3821B06F-3407-5C43-AD89-CD938462AD20}"/>
              </a:ext>
            </a:extLst>
          </p:cNvPr>
          <p:cNvSpPr>
            <a:spLocks noGrp="1"/>
          </p:cNvSpPr>
          <p:nvPr>
            <p:ph type="pic" idx="24"/>
          </p:nvPr>
        </p:nvSpPr>
        <p:spPr>
          <a:xfrm>
            <a:off x="5847186" y="3796365"/>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87" name="Google Shape;187;p20"/>
          <p:cNvSpPr txBox="1">
            <a:spLocks noGrp="1"/>
          </p:cNvSpPr>
          <p:nvPr>
            <p:ph type="body" idx="9"/>
          </p:nvPr>
        </p:nvSpPr>
        <p:spPr>
          <a:xfrm>
            <a:off x="4730112" y="4876800"/>
            <a:ext cx="2731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Helvetica" pitchFamily="2"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6" name="Google Shape;186;p20"/>
          <p:cNvSpPr txBox="1">
            <a:spLocks noGrp="1"/>
          </p:cNvSpPr>
          <p:nvPr>
            <p:ph type="body" idx="8"/>
          </p:nvPr>
        </p:nvSpPr>
        <p:spPr>
          <a:xfrm>
            <a:off x="4730496" y="5218176"/>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 name="Google Shape;122;p18">
            <a:extLst>
              <a:ext uri="{FF2B5EF4-FFF2-40B4-BE49-F238E27FC236}">
                <a16:creationId xmlns:a16="http://schemas.microsoft.com/office/drawing/2014/main" id="{86A4FF54-90AF-1547-A759-FE79ACB06627}"/>
              </a:ext>
            </a:extLst>
          </p:cNvPr>
          <p:cNvSpPr>
            <a:spLocks noGrp="1"/>
          </p:cNvSpPr>
          <p:nvPr>
            <p:ph type="pic" idx="25"/>
          </p:nvPr>
        </p:nvSpPr>
        <p:spPr>
          <a:xfrm>
            <a:off x="9920787" y="3800008"/>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89" name="Google Shape;189;p20"/>
          <p:cNvSpPr txBox="1">
            <a:spLocks noGrp="1"/>
          </p:cNvSpPr>
          <p:nvPr>
            <p:ph type="body" idx="14"/>
          </p:nvPr>
        </p:nvSpPr>
        <p:spPr>
          <a:xfrm>
            <a:off x="8884668" y="4888992"/>
            <a:ext cx="25423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Helvetica" pitchFamily="2"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8" name="Google Shape;188;p20"/>
          <p:cNvSpPr txBox="1">
            <a:spLocks noGrp="1"/>
          </p:cNvSpPr>
          <p:nvPr>
            <p:ph type="body" idx="13"/>
          </p:nvPr>
        </p:nvSpPr>
        <p:spPr>
          <a:xfrm>
            <a:off x="8790227" y="5230368"/>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8" name="Google Shape;56;p14">
            <a:extLst>
              <a:ext uri="{FF2B5EF4-FFF2-40B4-BE49-F238E27FC236}">
                <a16:creationId xmlns:a16="http://schemas.microsoft.com/office/drawing/2014/main" id="{857CB413-6A8A-8246-8FB0-2EEE0E61C0B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
        <p:nvSpPr>
          <p:cNvPr id="36" name="Google Shape;268;p27">
            <a:extLst>
              <a:ext uri="{FF2B5EF4-FFF2-40B4-BE49-F238E27FC236}">
                <a16:creationId xmlns:a16="http://schemas.microsoft.com/office/drawing/2014/main" id="{7E4BF4A8-E0B6-8242-AC99-775A759DE1A5}"/>
              </a:ex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spTree>
    <p:extLst>
      <p:ext uri="{BB962C8B-B14F-4D97-AF65-F5344CB8AC3E}">
        <p14:creationId xmlns:p14="http://schemas.microsoft.com/office/powerpoint/2010/main" val="344457232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Subsection Cover E" preserve="1">
  <p:cSld name="Subsection Cover E">
    <p:spTree>
      <p:nvGrpSpPr>
        <p:cNvPr id="1" name="Shape 190"/>
        <p:cNvGrpSpPr/>
        <p:nvPr/>
      </p:nvGrpSpPr>
      <p:grpSpPr>
        <a:xfrm>
          <a:off x="0" y="0"/>
          <a:ext cx="0" cy="0"/>
          <a:chOff x="0" y="0"/>
          <a:chExt cx="0" cy="0"/>
        </a:xfrm>
      </p:grpSpPr>
      <p:grpSp>
        <p:nvGrpSpPr>
          <p:cNvPr id="2" name="Group 1">
            <a:extLst>
              <a:ext uri="{FF2B5EF4-FFF2-40B4-BE49-F238E27FC236}">
                <a16:creationId xmlns:a16="http://schemas.microsoft.com/office/drawing/2014/main" id="{EAB10C81-7E96-8DBC-D29F-80FF1F4E4FE8}"/>
              </a:ext>
              <a:ext uri="{C183D7F6-B498-43B3-948B-1728B52AA6E4}">
                <adec:decorative xmlns:adec="http://schemas.microsoft.com/office/drawing/2017/decorative" val="1"/>
              </a:ext>
            </a:extLst>
          </p:cNvPr>
          <p:cNvGrpSpPr/>
          <p:nvPr userDrawn="1"/>
        </p:nvGrpSpPr>
        <p:grpSpPr>
          <a:xfrm>
            <a:off x="0" y="-33"/>
            <a:ext cx="14229232" cy="10254376"/>
            <a:chOff x="0" y="-25"/>
            <a:chExt cx="10671924" cy="7690782"/>
          </a:xfrm>
        </p:grpSpPr>
        <p:pic>
          <p:nvPicPr>
            <p:cNvPr id="191" name="Google Shape;191;p21">
              <a:extLst>
                <a:ext uri="{C183D7F6-B498-43B3-948B-1728B52AA6E4}">
                  <adec:decorative xmlns:adec="http://schemas.microsoft.com/office/drawing/2017/decorative" val="1"/>
                </a:ext>
              </a:extLst>
            </p:cNvPr>
            <p:cNvPicPr preferRelativeResize="0"/>
            <p:nvPr/>
          </p:nvPicPr>
          <p:blipFill rotWithShape="1">
            <a:blip r:embed="rId2">
              <a:alphaModFix/>
            </a:blip>
            <a:srcRect l="17695" t="23177" b="8771"/>
            <a:stretch/>
          </p:blipFill>
          <p:spPr>
            <a:xfrm>
              <a:off x="0" y="-25"/>
              <a:ext cx="6961777" cy="5143499"/>
            </a:xfrm>
            <a:prstGeom prst="rect">
              <a:avLst/>
            </a:prstGeom>
            <a:noFill/>
            <a:ln>
              <a:noFill/>
            </a:ln>
          </p:spPr>
        </p:pic>
        <p:pic>
          <p:nvPicPr>
            <p:cNvPr id="192" name="Google Shape;192;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193" name="Google Shape;193;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194" name="Google Shape;194;p21">
              <a:extLst>
                <a:ext uri="{C183D7F6-B498-43B3-948B-1728B52AA6E4}">
                  <adec:decorative xmlns:adec="http://schemas.microsoft.com/office/drawing/2017/decorative" val="1"/>
                </a:ext>
              </a:extLst>
            </p:cNvPr>
            <p:cNvSpPr/>
            <p:nvPr/>
          </p:nvSpPr>
          <p:spPr>
            <a:xfrm rot="10800000">
              <a:off x="998900" y="-25"/>
              <a:ext cx="73200" cy="317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cxnSp>
          <p:nvCxnSpPr>
            <p:cNvPr id="195" name="Google Shape;195;p21">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96" name="Google Shape;196;p21"/>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21"/>
          <p:cNvSpPr txBox="1">
            <a:spLocks noGrp="1"/>
          </p:cNvSpPr>
          <p:nvPr>
            <p:ph type="subTitle" idx="1"/>
          </p:nvPr>
        </p:nvSpPr>
        <p:spPr>
          <a:xfrm>
            <a:off x="1633728" y="1344000"/>
            <a:ext cx="5364400" cy="582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4050001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Subsection Cover F" preserve="1" userDrawn="1">
  <p:cSld name="Subsection Cover F">
    <p:spTree>
      <p:nvGrpSpPr>
        <p:cNvPr id="1" name="Shape 198"/>
        <p:cNvGrpSpPr/>
        <p:nvPr/>
      </p:nvGrpSpPr>
      <p:grpSpPr>
        <a:xfrm>
          <a:off x="0" y="0"/>
          <a:ext cx="0" cy="0"/>
          <a:chOff x="0" y="0"/>
          <a:chExt cx="0" cy="0"/>
        </a:xfrm>
      </p:grpSpPr>
      <p:grpSp>
        <p:nvGrpSpPr>
          <p:cNvPr id="2" name="Group 1">
            <a:extLst>
              <a:ext uri="{FF2B5EF4-FFF2-40B4-BE49-F238E27FC236}">
                <a16:creationId xmlns:a16="http://schemas.microsoft.com/office/drawing/2014/main" id="{48916E6B-130A-702E-A467-CC8CFED680EA}"/>
              </a:ext>
              <a:ext uri="{C183D7F6-B498-43B3-948B-1728B52AA6E4}">
                <adec:decorative xmlns:adec="http://schemas.microsoft.com/office/drawing/2017/decorative" val="1"/>
              </a:ext>
            </a:extLst>
          </p:cNvPr>
          <p:cNvGrpSpPr/>
          <p:nvPr userDrawn="1"/>
        </p:nvGrpSpPr>
        <p:grpSpPr>
          <a:xfrm>
            <a:off x="-1555011" y="-1630733"/>
            <a:ext cx="15784244" cy="11885076"/>
            <a:chOff x="-1166259" y="-1223050"/>
            <a:chExt cx="11838183" cy="8913807"/>
          </a:xfrm>
        </p:grpSpPr>
        <p:pic>
          <p:nvPicPr>
            <p:cNvPr id="199" name="Google Shape;199;p22">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1166259" y="-1223050"/>
              <a:ext cx="5138468" cy="5143501"/>
            </a:xfrm>
            <a:prstGeom prst="rect">
              <a:avLst/>
            </a:prstGeom>
            <a:noFill/>
            <a:ln>
              <a:noFill/>
            </a:ln>
          </p:spPr>
        </p:pic>
        <p:sp>
          <p:nvSpPr>
            <p:cNvPr id="200" name="Google Shape;200;p22">
              <a:extLst>
                <a:ext uri="{C183D7F6-B498-43B3-948B-1728B52AA6E4}">
                  <adec:decorative xmlns:adec="http://schemas.microsoft.com/office/drawing/2017/decorative" val="1"/>
                </a:ext>
              </a:extLst>
            </p:cNvPr>
            <p:cNvSpPr/>
            <p:nvPr/>
          </p:nvSpPr>
          <p:spPr>
            <a:xfrm>
              <a:off x="-331227" y="647439"/>
              <a:ext cx="6414300" cy="6404400"/>
            </a:xfrm>
            <a:prstGeom prst="ellipse">
              <a:avLst/>
            </a:prstGeom>
            <a:gradFill>
              <a:gsLst>
                <a:gs pos="0">
                  <a:srgbClr val="1F9CF0"/>
                </a:gs>
                <a:gs pos="72000">
                  <a:srgbClr val="007ACC">
                    <a:alpha val="23529"/>
                  </a:srgbClr>
                </a:gs>
                <a:gs pos="100000">
                  <a:srgbClr val="007ACC">
                    <a:alpha val="23529"/>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01" name="Google Shape;201;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202" name="Google Shape;202;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203" name="Google Shape;203;p22">
              <a:extLst>
                <a:ext uri="{C183D7F6-B498-43B3-948B-1728B52AA6E4}">
                  <adec:decorative xmlns:adec="http://schemas.microsoft.com/office/drawing/2017/decorative" val="1"/>
                </a:ext>
              </a:extLst>
            </p:cNvPr>
            <p:cNvSpPr/>
            <p:nvPr/>
          </p:nvSpPr>
          <p:spPr>
            <a:xfrm>
              <a:off x="-345041" y="230188"/>
              <a:ext cx="1103700" cy="1102200"/>
            </a:xfrm>
            <a:prstGeom prst="ellipse">
              <a:avLst/>
            </a:prstGeom>
            <a:gradFill>
              <a:gsLst>
                <a:gs pos="0">
                  <a:srgbClr val="D59DFF">
                    <a:alpha val="21960"/>
                  </a:srgbClr>
                </a:gs>
                <a:gs pos="100000">
                  <a:srgbClr val="161828">
                    <a:alpha val="55294"/>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04" name="Google Shape;204;p2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4744082" y="2640400"/>
              <a:ext cx="1610051" cy="1985751"/>
            </a:xfrm>
            <a:prstGeom prst="rect">
              <a:avLst/>
            </a:prstGeom>
            <a:noFill/>
            <a:ln>
              <a:noFill/>
            </a:ln>
          </p:spPr>
        </p:pic>
        <p:sp>
          <p:nvSpPr>
            <p:cNvPr id="205" name="Google Shape;205;p22">
              <a:extLst>
                <a:ext uri="{C183D7F6-B498-43B3-948B-1728B52AA6E4}">
                  <adec:decorative xmlns:adec="http://schemas.microsoft.com/office/drawing/2017/decorative" val="1"/>
                </a:ext>
              </a:extLst>
            </p:cNvPr>
            <p:cNvSpPr/>
            <p:nvPr/>
          </p:nvSpPr>
          <p:spPr>
            <a:xfrm rot="10800000">
              <a:off x="998900" y="100"/>
              <a:ext cx="73200" cy="34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cxnSp>
          <p:nvCxnSpPr>
            <p:cNvPr id="206" name="Google Shape;206;p22">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2198EE9C-6D95-BE49-B93E-3C11A582D724}"/>
              </a:ext>
            </a:extLst>
          </p:cNvPr>
          <p:cNvSpPr txBox="1">
            <a:spLocks noGrp="1"/>
          </p:cNvSpPr>
          <p:nvPr>
            <p:ph type="subTitle" idx="1"/>
          </p:nvPr>
        </p:nvSpPr>
        <p:spPr>
          <a:xfrm>
            <a:off x="1633727" y="1143000"/>
            <a:ext cx="5364399" cy="783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237783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matchingName="Subsection Cover D" preserve="1" userDrawn="1">
  <p:cSld name="Subsection Cover D">
    <p:spTree>
      <p:nvGrpSpPr>
        <p:cNvPr id="1" name="Shape 209"/>
        <p:cNvGrpSpPr/>
        <p:nvPr/>
      </p:nvGrpSpPr>
      <p:grpSpPr>
        <a:xfrm>
          <a:off x="0" y="0"/>
          <a:ext cx="0" cy="0"/>
          <a:chOff x="0" y="0"/>
          <a:chExt cx="0" cy="0"/>
        </a:xfrm>
      </p:grpSpPr>
      <p:grpSp>
        <p:nvGrpSpPr>
          <p:cNvPr id="2" name="Group 1">
            <a:extLst>
              <a:ext uri="{FF2B5EF4-FFF2-40B4-BE49-F238E27FC236}">
                <a16:creationId xmlns:a16="http://schemas.microsoft.com/office/drawing/2014/main" id="{12FD604D-9926-8834-9CD8-C9BCCDD13420}"/>
              </a:ext>
              <a:ext uri="{C183D7F6-B498-43B3-948B-1728B52AA6E4}">
                <adec:decorative xmlns:adec="http://schemas.microsoft.com/office/drawing/2017/decorative" val="1"/>
              </a:ext>
            </a:extLst>
          </p:cNvPr>
          <p:cNvGrpSpPr/>
          <p:nvPr userDrawn="1"/>
        </p:nvGrpSpPr>
        <p:grpSpPr>
          <a:xfrm>
            <a:off x="-2846384" y="-840650"/>
            <a:ext cx="17075616" cy="11094993"/>
            <a:chOff x="-2134788" y="-630488"/>
            <a:chExt cx="12806712" cy="8321245"/>
          </a:xfrm>
        </p:grpSpPr>
        <p:sp>
          <p:nvSpPr>
            <p:cNvPr id="210" name="Google Shape;210;p23">
              <a:extLst>
                <a:ext uri="{C183D7F6-B498-43B3-948B-1728B52AA6E4}">
                  <adec:decorative xmlns:adec="http://schemas.microsoft.com/office/drawing/2017/decorative" val="1"/>
                </a:ext>
              </a:extLst>
            </p:cNvPr>
            <p:cNvSpPr/>
            <p:nvPr/>
          </p:nvSpPr>
          <p:spPr>
            <a:xfrm>
              <a:off x="-2134788" y="232333"/>
              <a:ext cx="6089700" cy="60804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11" name="Google Shape;211;p23">
              <a:extLst>
                <a:ext uri="{C183D7F6-B498-43B3-948B-1728B52AA6E4}">
                  <adec:decorative xmlns:adec="http://schemas.microsoft.com/office/drawing/2017/decorative" val="1"/>
                </a:ext>
              </a:extLst>
            </p:cNvPr>
            <p:cNvSpPr/>
            <p:nvPr/>
          </p:nvSpPr>
          <p:spPr>
            <a:xfrm>
              <a:off x="-331227" y="-630488"/>
              <a:ext cx="6414300" cy="6404400"/>
            </a:xfrm>
            <a:prstGeom prst="ellipse">
              <a:avLst/>
            </a:prstGeom>
            <a:gradFill>
              <a:gsLst>
                <a:gs pos="0">
                  <a:schemeClr val="accent4"/>
                </a:gs>
                <a:gs pos="72000">
                  <a:srgbClr val="9477E2">
                    <a:alpha val="50196"/>
                  </a:srgbClr>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12" name="Google Shape;212;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09555" y="1122319"/>
              <a:ext cx="3762369" cy="3762369"/>
            </a:xfrm>
            <a:prstGeom prst="rect">
              <a:avLst/>
            </a:prstGeom>
            <a:noFill/>
            <a:ln>
              <a:noFill/>
            </a:ln>
          </p:spPr>
        </p:pic>
        <p:sp>
          <p:nvSpPr>
            <p:cNvPr id="213" name="Google Shape;213;p23">
              <a:extLst>
                <a:ext uri="{C183D7F6-B498-43B3-948B-1728B52AA6E4}">
                  <adec:decorative xmlns:adec="http://schemas.microsoft.com/office/drawing/2017/decorative" val="1"/>
                </a:ext>
              </a:extLst>
            </p:cNvPr>
            <p:cNvSpPr/>
            <p:nvPr/>
          </p:nvSpPr>
          <p:spPr>
            <a:xfrm>
              <a:off x="4894296" y="370372"/>
              <a:ext cx="1612500" cy="16098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14" name="Google Shape;214;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1022198" y="3928388"/>
              <a:ext cx="3762369" cy="3762369"/>
            </a:xfrm>
            <a:prstGeom prst="rect">
              <a:avLst/>
            </a:prstGeom>
            <a:noFill/>
            <a:ln>
              <a:noFill/>
            </a:ln>
          </p:spPr>
        </p:pic>
        <p:sp>
          <p:nvSpPr>
            <p:cNvPr id="215" name="Google Shape;215;p23">
              <a:extLst>
                <a:ext uri="{C183D7F6-B498-43B3-948B-1728B52AA6E4}">
                  <adec:decorative xmlns:adec="http://schemas.microsoft.com/office/drawing/2017/decorative" val="1"/>
                </a:ext>
              </a:extLst>
            </p:cNvPr>
            <p:cNvSpPr/>
            <p:nvPr/>
          </p:nvSpPr>
          <p:spPr>
            <a:xfrm>
              <a:off x="4175884" y="292420"/>
              <a:ext cx="608700" cy="607800"/>
            </a:xfrm>
            <a:prstGeom prst="ellipse">
              <a:avLst/>
            </a:prstGeom>
            <a:gradFill>
              <a:gsLst>
                <a:gs pos="0">
                  <a:srgbClr val="007ACC">
                    <a:alpha val="14901"/>
                  </a:srgbClr>
                </a:gs>
                <a:gs pos="100000">
                  <a:srgbClr val="1F9CF0"/>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16" name="Google Shape;216;p23">
              <a:extLst>
                <a:ext uri="{C183D7F6-B498-43B3-948B-1728B52AA6E4}">
                  <adec:decorative xmlns:adec="http://schemas.microsoft.com/office/drawing/2017/decorative" val="1"/>
                </a:ext>
              </a:extLst>
            </p:cNvPr>
            <p:cNvSpPr/>
            <p:nvPr/>
          </p:nvSpPr>
          <p:spPr>
            <a:xfrm rot="10800000">
              <a:off x="998900" y="100"/>
              <a:ext cx="73200" cy="34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cxnSp>
          <p:nvCxnSpPr>
            <p:cNvPr id="217" name="Google Shape;217;p23">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200293"/>
            <a:ext cx="5364400" cy="725980"/>
          </a:xfrm>
          <a:prstGeom prst="rect">
            <a:avLst/>
          </a:prstGeom>
        </p:spPr>
        <p:txBody>
          <a:bodyPr spcFirstLastPara="1" wrap="square" lIns="45700" tIns="18275" rIns="45700" bIns="18275" anchor="b" anchorCtr="0">
            <a:noAutofit/>
          </a:bodyPr>
          <a:lstStyle>
            <a:lvl1pPr marL="0" lvl="0" rtl="0">
              <a:lnSpc>
                <a:spcPct val="100000"/>
              </a:lnSpc>
              <a:spcBef>
                <a:spcPts val="0"/>
              </a:spcBef>
              <a:spcAft>
                <a:spcPts val="0"/>
              </a:spcAft>
              <a:buClr>
                <a:schemeClr val="lt1"/>
              </a:buClr>
              <a:buSzPts val="800"/>
              <a:buNone/>
              <a:defRPr sz="2133"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3216769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58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Subsection Cover A" preserve="1" userDrawn="1">
  <p:cSld name="Subsection Cover A">
    <p:spTree>
      <p:nvGrpSpPr>
        <p:cNvPr id="1" name="Shape 220"/>
        <p:cNvGrpSpPr/>
        <p:nvPr/>
      </p:nvGrpSpPr>
      <p:grpSpPr>
        <a:xfrm>
          <a:off x="0" y="0"/>
          <a:ext cx="0" cy="0"/>
          <a:chOff x="0" y="0"/>
          <a:chExt cx="0" cy="0"/>
        </a:xfrm>
      </p:grpSpPr>
      <p:grpSp>
        <p:nvGrpSpPr>
          <p:cNvPr id="2" name="Group 1">
            <a:extLst>
              <a:ext uri="{FF2B5EF4-FFF2-40B4-BE49-F238E27FC236}">
                <a16:creationId xmlns:a16="http://schemas.microsoft.com/office/drawing/2014/main" id="{860C5A5C-CF9A-B033-D286-24B1068EA90E}"/>
              </a:ext>
              <a:ext uri="{C183D7F6-B498-43B3-948B-1728B52AA6E4}">
                <adec:decorative xmlns:adec="http://schemas.microsoft.com/office/drawing/2017/decorative" val="1"/>
              </a:ext>
            </a:extLst>
          </p:cNvPr>
          <p:cNvGrpSpPr/>
          <p:nvPr userDrawn="1"/>
        </p:nvGrpSpPr>
        <p:grpSpPr>
          <a:xfrm>
            <a:off x="-4218440" y="1"/>
            <a:ext cx="16410440" cy="6858001"/>
            <a:chOff x="-3163830" y="0"/>
            <a:chExt cx="12307830" cy="5143501"/>
          </a:xfrm>
        </p:grpSpPr>
        <p:cxnSp>
          <p:nvCxnSpPr>
            <p:cNvPr id="10" name="Google Shape;67;p15">
              <a:extLst>
                <a:ext uri="{FF2B5EF4-FFF2-40B4-BE49-F238E27FC236}">
                  <a16:creationId xmlns:a16="http://schemas.microsoft.com/office/drawing/2014/main" id="{D0C05BEA-A12F-824C-AF6C-CA9F6A8FC07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21" name="Google Shape;221;p24">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2820700" y="0"/>
              <a:ext cx="6323300" cy="5143501"/>
            </a:xfrm>
            <a:prstGeom prst="rect">
              <a:avLst/>
            </a:prstGeom>
            <a:noFill/>
            <a:ln>
              <a:noFill/>
            </a:ln>
          </p:spPr>
        </p:pic>
        <p:pic>
          <p:nvPicPr>
            <p:cNvPr id="222" name="Google Shape;222;p24">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cxnSp>
          <p:nvCxnSpPr>
            <p:cNvPr id="223" name="Google Shape;223;p24">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sp>
          <p:nvSpPr>
            <p:cNvPr id="224" name="Google Shape;224;p24">
              <a:extLst>
                <a:ext uri="{C183D7F6-B498-43B3-948B-1728B52AA6E4}">
                  <adec:decorative xmlns:adec="http://schemas.microsoft.com/office/drawing/2017/decorative" val="1"/>
                </a:ext>
              </a:extLst>
            </p:cNvPr>
            <p:cNvSpPr/>
            <p:nvPr/>
          </p:nvSpPr>
          <p:spPr>
            <a:xfrm rot="10800000">
              <a:off x="998900" y="50"/>
              <a:ext cx="73200" cy="33945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193800"/>
            <a:ext cx="5364400" cy="732472"/>
          </a:xfrm>
          <a:prstGeom prst="rect">
            <a:avLst/>
          </a:prstGeom>
        </p:spPr>
        <p:txBody>
          <a:bodyPr spcFirstLastPara="1" wrap="square" lIns="45700" tIns="18275" rIns="45700" bIns="18275" anchor="b" anchorCtr="0">
            <a:noAutofit/>
          </a:bodyPr>
          <a:lstStyle>
            <a:lvl1pPr>
              <a:defRPr sz="2133">
                <a:solidFill>
                  <a:schemeClr val="lt1"/>
                </a:solidFill>
              </a:defRPr>
            </a:lvl1pPr>
          </a:lstStyle>
          <a:p>
            <a:pPr marL="0" lvl="0">
              <a:buClr>
                <a:schemeClr val="lt1"/>
              </a:buClr>
              <a:buSzPts val="800"/>
              <a:buNone/>
            </a:pPr>
            <a:endParaRPr/>
          </a:p>
        </p:txBody>
      </p:sp>
      <p:sp>
        <p:nvSpPr>
          <p:cNvPr id="11" name="Google Shape;56;p14">
            <a:extLst>
              <a:ext uri="{FF2B5EF4-FFF2-40B4-BE49-F238E27FC236}">
                <a16:creationId xmlns:a16="http://schemas.microsoft.com/office/drawing/2014/main" id="{7E75F73F-89E2-4544-8CB2-0FA2869C704B}"/>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Tree>
    <p:extLst>
      <p:ext uri="{BB962C8B-B14F-4D97-AF65-F5344CB8AC3E}">
        <p14:creationId xmlns:p14="http://schemas.microsoft.com/office/powerpoint/2010/main" val="3996330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Subsection Cover C" preserve="1" userDrawn="1">
  <p:cSld name="Subsection Cover C">
    <p:spTree>
      <p:nvGrpSpPr>
        <p:cNvPr id="1" name="Shape 605"/>
        <p:cNvGrpSpPr/>
        <p:nvPr/>
      </p:nvGrpSpPr>
      <p:grpSpPr>
        <a:xfrm>
          <a:off x="0" y="0"/>
          <a:ext cx="0" cy="0"/>
          <a:chOff x="0" y="0"/>
          <a:chExt cx="0" cy="0"/>
        </a:xfrm>
      </p:grpSpPr>
      <p:grpSp>
        <p:nvGrpSpPr>
          <p:cNvPr id="2" name="Group 1">
            <a:extLst>
              <a:ext uri="{FF2B5EF4-FFF2-40B4-BE49-F238E27FC236}">
                <a16:creationId xmlns:a16="http://schemas.microsoft.com/office/drawing/2014/main" id="{6EDDDB32-C31D-CB0C-9C98-E26065D274CE}"/>
              </a:ext>
              <a:ext uri="{C183D7F6-B498-43B3-948B-1728B52AA6E4}">
                <adec:decorative xmlns:adec="http://schemas.microsoft.com/office/drawing/2017/decorative" val="1"/>
              </a:ext>
            </a:extLst>
          </p:cNvPr>
          <p:cNvGrpSpPr/>
          <p:nvPr userDrawn="1"/>
        </p:nvGrpSpPr>
        <p:grpSpPr>
          <a:xfrm>
            <a:off x="-4218440" y="0"/>
            <a:ext cx="16409511" cy="6858003"/>
            <a:chOff x="-3163830" y="0"/>
            <a:chExt cx="12307133" cy="5143502"/>
          </a:xfrm>
        </p:grpSpPr>
        <p:cxnSp>
          <p:nvCxnSpPr>
            <p:cNvPr id="13" name="Google Shape;67;p15">
              <a:extLst>
                <a:ext uri="{FF2B5EF4-FFF2-40B4-BE49-F238E27FC236}">
                  <a16:creationId xmlns:a16="http://schemas.microsoft.com/office/drawing/2014/main" id="{B3289E93-2F80-8F42-82CE-264F7C03848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608" name="Google Shape;608;p40">
              <a:extLst>
                <a:ext uri="{C183D7F6-B498-43B3-948B-1728B52AA6E4}">
                  <adec:decorative xmlns:adec="http://schemas.microsoft.com/office/drawing/2017/decorative" val="1"/>
                </a:ext>
              </a:extLst>
            </p:cNvPr>
            <p:cNvSpPr/>
            <p:nvPr/>
          </p:nvSpPr>
          <p:spPr>
            <a:xfrm>
              <a:off x="5450166" y="4900823"/>
              <a:ext cx="3595800" cy="124800"/>
            </a:xfrm>
            <a:prstGeom prst="rect">
              <a:avLst/>
            </a:prstGeom>
            <a:noFill/>
            <a:ln>
              <a:noFill/>
            </a:ln>
          </p:spPr>
          <p:txBody>
            <a:bodyPr spcFirstLastPara="1" wrap="square" lIns="42900" tIns="21450" rIns="42900" bIns="2145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609" name="Google Shape;609;p40">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pic>
          <p:nvPicPr>
            <p:cNvPr id="610" name="Google Shape;610;p40">
              <a:extLst>
                <a:ext uri="{C183D7F6-B498-43B3-948B-1728B52AA6E4}">
                  <adec:decorative xmlns:adec="http://schemas.microsoft.com/office/drawing/2017/decorative" val="1"/>
                </a:ext>
              </a:extLst>
            </p:cNvPr>
            <p:cNvPicPr preferRelativeResize="0"/>
            <p:nvPr/>
          </p:nvPicPr>
          <p:blipFill rotWithShape="1">
            <a:blip r:embed="rId2">
              <a:alphaModFix/>
            </a:blip>
            <a:srcRect t="901" r="941"/>
            <a:stretch/>
          </p:blipFill>
          <p:spPr>
            <a:xfrm>
              <a:off x="2858495" y="0"/>
              <a:ext cx="6275788" cy="5143502"/>
            </a:xfrm>
            <a:prstGeom prst="rect">
              <a:avLst/>
            </a:prstGeom>
            <a:noFill/>
            <a:ln>
              <a:noFill/>
            </a:ln>
          </p:spPr>
        </p:pic>
        <p:pic>
          <p:nvPicPr>
            <p:cNvPr id="611" name="Google Shape;611;p40">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sp>
          <p:nvSpPr>
            <p:cNvPr id="614" name="Google Shape;614;p40">
              <a:extLst>
                <a:ext uri="{C183D7F6-B498-43B3-948B-1728B52AA6E4}">
                  <adec:decorative xmlns:adec="http://schemas.microsoft.com/office/drawing/2017/decorative" val="1"/>
                </a:ext>
              </a:extLst>
            </p:cNvPr>
            <p:cNvSpPr/>
            <p:nvPr/>
          </p:nvSpPr>
          <p:spPr>
            <a:xfrm rot="10800000">
              <a:off x="998900" y="250"/>
              <a:ext cx="73200" cy="34017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257603"/>
            <a:ext cx="5364400" cy="668669"/>
          </a:xfrm>
          <a:prstGeom prst="rect">
            <a:avLst/>
          </a:prstGeom>
        </p:spPr>
        <p:txBody>
          <a:bodyPr spcFirstLastPara="1" wrap="square" lIns="45700" tIns="18275" rIns="45700" bIns="18275" anchor="b" anchorCtr="0">
            <a:noAutofit/>
          </a:bodyPr>
          <a:lstStyle>
            <a:lvl1pPr>
              <a:defRPr lang="en-US" sz="2133">
                <a:solidFill>
                  <a:schemeClr val="lt1"/>
                </a:solidFill>
              </a:defRPr>
            </a:lvl1pPr>
          </a:lstStyle>
          <a:p>
            <a:pPr marL="0" lvl="0">
              <a:buClr>
                <a:schemeClr val="lt1"/>
              </a:buClr>
              <a:buSzPts val="800"/>
              <a:buNone/>
            </a:pPr>
            <a:endParaRPr lang="en-US"/>
          </a:p>
        </p:txBody>
      </p:sp>
      <p:sp>
        <p:nvSpPr>
          <p:cNvPr id="14" name="Google Shape;56;p14">
            <a:extLst>
              <a:ext uri="{FF2B5EF4-FFF2-40B4-BE49-F238E27FC236}">
                <a16:creationId xmlns:a16="http://schemas.microsoft.com/office/drawing/2014/main" id="{22260717-A764-5643-AC07-8F20D680F53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Tree>
    <p:extLst>
      <p:ext uri="{BB962C8B-B14F-4D97-AF65-F5344CB8AC3E}">
        <p14:creationId xmlns:p14="http://schemas.microsoft.com/office/powerpoint/2010/main" val="42326921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People-LinkedIn (4)">
    <p:spTree>
      <p:nvGrpSpPr>
        <p:cNvPr id="1" name="Shape 227"/>
        <p:cNvGrpSpPr/>
        <p:nvPr/>
      </p:nvGrpSpPr>
      <p:grpSpPr>
        <a:xfrm>
          <a:off x="0" y="0"/>
          <a:ext cx="0" cy="0"/>
          <a:chOff x="0" y="0"/>
          <a:chExt cx="0" cy="0"/>
        </a:xfrm>
      </p:grpSpPr>
      <p:grpSp>
        <p:nvGrpSpPr>
          <p:cNvPr id="2" name="Group 1">
            <a:extLst>
              <a:ext uri="{FF2B5EF4-FFF2-40B4-BE49-F238E27FC236}">
                <a16:creationId xmlns:a16="http://schemas.microsoft.com/office/drawing/2014/main" id="{9BE78F2B-7ADC-0958-7AA6-24B6884E1F92}"/>
              </a:ext>
              <a:ext uri="{C183D7F6-B498-43B3-948B-1728B52AA6E4}">
                <adec:decorative xmlns:adec="http://schemas.microsoft.com/office/drawing/2017/decorative" val="1"/>
              </a:ext>
            </a:extLst>
          </p:cNvPr>
          <p:cNvGrpSpPr/>
          <p:nvPr userDrawn="1"/>
        </p:nvGrpSpPr>
        <p:grpSpPr>
          <a:xfrm>
            <a:off x="-4353397" y="1"/>
            <a:ext cx="16544468" cy="6858001"/>
            <a:chOff x="-3265048" y="0"/>
            <a:chExt cx="12408351" cy="5143501"/>
          </a:xfrm>
        </p:grpSpPr>
        <p:pic>
          <p:nvPicPr>
            <p:cNvPr id="228" name="Google Shape;228;p25">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flipH="1">
              <a:off x="3257360" y="0"/>
              <a:ext cx="5885013" cy="5143501"/>
            </a:xfrm>
            <a:prstGeom prst="rect">
              <a:avLst/>
            </a:prstGeom>
            <a:noFill/>
            <a:ln>
              <a:noFill/>
            </a:ln>
          </p:spPr>
        </p:pic>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265048" y="1082633"/>
              <a:ext cx="3762369" cy="3762369"/>
            </a:xfrm>
            <a:prstGeom prst="rect">
              <a:avLst/>
            </a:prstGeom>
            <a:noFill/>
            <a:ln>
              <a:noFill/>
            </a:ln>
          </p:spPr>
        </p:pic>
        <p:sp>
          <p:nvSpPr>
            <p:cNvPr id="230" name="Google Shape;230;p25">
              <a:extLst>
                <a:ext uri="{C183D7F6-B498-43B3-948B-1728B52AA6E4}">
                  <adec:decorative xmlns:adec="http://schemas.microsoft.com/office/drawing/2017/decorative" val="1"/>
                </a:ext>
              </a:extLst>
            </p:cNvPr>
            <p:cNvSpPr/>
            <p:nvPr/>
          </p:nvSpPr>
          <p:spPr>
            <a:xfrm>
              <a:off x="6569512" y="2393959"/>
              <a:ext cx="1889100" cy="2172300"/>
            </a:xfrm>
            <a:prstGeom prst="rect">
              <a:avLst/>
            </a:prstGeom>
            <a:gradFill>
              <a:gsLst>
                <a:gs pos="0">
                  <a:srgbClr val="8661C5"/>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1" name="Google Shape;231;p25">
              <a:extLst>
                <a:ext uri="{C183D7F6-B498-43B3-948B-1728B52AA6E4}">
                  <adec:decorative xmlns:adec="http://schemas.microsoft.com/office/drawing/2017/decorative" val="1"/>
                </a:ext>
              </a:extLst>
            </p:cNvPr>
            <p:cNvSpPr/>
            <p:nvPr/>
          </p:nvSpPr>
          <p:spPr>
            <a:xfrm>
              <a:off x="4615351" y="2393958"/>
              <a:ext cx="1889100" cy="2172300"/>
            </a:xfrm>
            <a:prstGeom prst="rect">
              <a:avLst/>
            </a:prstGeom>
            <a:gradFill>
              <a:gsLst>
                <a:gs pos="0">
                  <a:srgbClr val="D59DFF"/>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2" name="Google Shape;232;p25">
              <a:extLst>
                <a:ext uri="{C183D7F6-B498-43B3-948B-1728B52AA6E4}">
                  <adec:decorative xmlns:adec="http://schemas.microsoft.com/office/drawing/2017/decorative" val="1"/>
                </a:ext>
              </a:extLst>
            </p:cNvPr>
            <p:cNvSpPr/>
            <p:nvPr/>
          </p:nvSpPr>
          <p:spPr>
            <a:xfrm>
              <a:off x="2649705" y="2393958"/>
              <a:ext cx="1889100" cy="2172300"/>
            </a:xfrm>
            <a:prstGeom prst="rect">
              <a:avLst/>
            </a:prstGeom>
            <a:gradFill>
              <a:gsLst>
                <a:gs pos="0">
                  <a:srgbClr val="1F9CF0"/>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3" name="Google Shape;233;p25">
              <a:extLst>
                <a:ext uri="{C183D7F6-B498-43B3-948B-1728B52AA6E4}">
                  <adec:decorative xmlns:adec="http://schemas.microsoft.com/office/drawing/2017/decorative" val="1"/>
                </a:ext>
              </a:extLst>
            </p:cNvPr>
            <p:cNvSpPr/>
            <p:nvPr/>
          </p:nvSpPr>
          <p:spPr>
            <a:xfrm>
              <a:off x="685473" y="2393958"/>
              <a:ext cx="1889100" cy="2172300"/>
            </a:xfrm>
            <a:prstGeom prst="rect">
              <a:avLst/>
            </a:prstGeom>
            <a:gradFill>
              <a:gsLst>
                <a:gs pos="0">
                  <a:srgbClr val="28AFEA"/>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4" name="Google Shape;234;p25">
              <a:extLst>
                <a:ext uri="{C183D7F6-B498-43B3-948B-1728B52AA6E4}">
                  <adec:decorative xmlns:adec="http://schemas.microsoft.com/office/drawing/2017/decorative" val="1"/>
                </a:ext>
              </a:extLst>
            </p:cNvPr>
            <p:cNvSpPr/>
            <p:nvPr/>
          </p:nvSpPr>
          <p:spPr>
            <a:xfrm>
              <a:off x="2649740" y="4182769"/>
              <a:ext cx="1889100" cy="385800"/>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6" name="Google Shape;236;p25">
              <a:extLst>
                <a:ext uri="{C183D7F6-B498-43B3-948B-1728B52AA6E4}">
                  <adec:decorative xmlns:adec="http://schemas.microsoft.com/office/drawing/2017/decorative" val="1"/>
                </a:ext>
              </a:extLst>
            </p:cNvPr>
            <p:cNvSpPr/>
            <p:nvPr/>
          </p:nvSpPr>
          <p:spPr>
            <a:xfrm>
              <a:off x="4615463" y="4184951"/>
              <a:ext cx="1889080" cy="381697"/>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8" name="Google Shape;238;p25">
              <a:extLst>
                <a:ext uri="{C183D7F6-B498-43B3-948B-1728B52AA6E4}">
                  <adec:decorative xmlns:adec="http://schemas.microsoft.com/office/drawing/2017/decorative" val="1"/>
                </a:ext>
              </a:extLst>
            </p:cNvPr>
            <p:cNvSpPr/>
            <p:nvPr/>
          </p:nvSpPr>
          <p:spPr>
            <a:xfrm>
              <a:off x="6569547" y="4186978"/>
              <a:ext cx="1889080" cy="379728"/>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46" name="Google Shape;246;p25"/>
            <p:cNvSpPr/>
            <p:nvPr/>
          </p:nvSpPr>
          <p:spPr>
            <a:xfrm>
              <a:off x="684095" y="4180741"/>
              <a:ext cx="1892461" cy="385916"/>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2" name="Google Shape;261;p26">
              <a:extLst>
                <a:ext uri="{FF2B5EF4-FFF2-40B4-BE49-F238E27FC236}">
                  <a16:creationId xmlns:a16="http://schemas.microsoft.com/office/drawing/2014/main" id="{F4ACC8A5-BEBF-CE52-5438-EF2C0F9B123E}"/>
                </a:ext>
                <a:ext uri="{C183D7F6-B498-43B3-948B-1728B52AA6E4}">
                  <adec:decorative xmlns:adec="http://schemas.microsoft.com/office/drawing/2017/decorative" val="1"/>
                </a:ext>
              </a:extLst>
            </p:cNvPr>
            <p:cNvSpPr/>
            <p:nvPr/>
          </p:nvSpPr>
          <p:spPr>
            <a:xfrm rot="10800000">
              <a:off x="998900" y="0"/>
              <a:ext cx="73200" cy="128016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sp>
        <p:nvSpPr>
          <p:cNvPr id="33" name="Google Shape;262;p26">
            <a:extLst>
              <a:ext uri="{FF2B5EF4-FFF2-40B4-BE49-F238E27FC236}">
                <a16:creationId xmlns:a16="http://schemas.microsoft.com/office/drawing/2014/main" id="{4CD789D4-8522-B2D3-95F4-34B3B0D7B268}"/>
              </a:ext>
            </a:extLst>
          </p:cNvPr>
          <p:cNvSpPr txBox="1">
            <a:spLocks noGrp="1"/>
          </p:cNvSpPr>
          <p:nvPr>
            <p:ph type="title"/>
          </p:nvPr>
        </p:nvSpPr>
        <p:spPr>
          <a:xfrm>
            <a:off x="1633733" y="91966"/>
            <a:ext cx="5364400" cy="1706881"/>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25"/>
          <p:cNvSpPr>
            <a:spLocks noGrp="1"/>
          </p:cNvSpPr>
          <p:nvPr>
            <p:ph type="pic" idx="2"/>
          </p:nvPr>
        </p:nvSpPr>
        <p:spPr>
          <a:xfrm>
            <a:off x="1060704"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sp>
        <p:nvSpPr>
          <p:cNvPr id="240" name="Google Shape;240;p25"/>
          <p:cNvSpPr txBox="1">
            <a:spLocks noGrp="1"/>
          </p:cNvSpPr>
          <p:nvPr>
            <p:ph type="body" idx="1"/>
          </p:nvPr>
        </p:nvSpPr>
        <p:spPr>
          <a:xfrm>
            <a:off x="914400" y="4530591"/>
            <a:ext cx="2523600" cy="756000"/>
          </a:xfrm>
          <a:prstGeom prst="rect">
            <a:avLst/>
          </a:prstGeom>
        </p:spPr>
        <p:txBody>
          <a:bodyPr spcFirstLastPara="1" wrap="square" lIns="82275" tIns="18275" rIns="45700" bIns="18275" anchor="t" anchorCtr="0">
            <a:noAutofit/>
          </a:bodyPr>
          <a:lstStyle>
            <a:lvl1pPr marL="0" lvl="0" indent="0" algn="ctr">
              <a:lnSpc>
                <a:spcPct val="1000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a:lnSpc>
                <a:spcPct val="100000"/>
              </a:lnSpc>
              <a:spcBef>
                <a:spcPts val="0"/>
              </a:spcBef>
              <a:spcAft>
                <a:spcPts val="0"/>
              </a:spcAft>
              <a:buClr>
                <a:schemeClr val="lt1"/>
              </a:buClr>
              <a:buSzPts val="1100"/>
              <a:buChar char="○"/>
              <a:defRPr sz="1467">
                <a:solidFill>
                  <a:schemeClr val="lt1"/>
                </a:solidFill>
              </a:defRPr>
            </a:lvl2pPr>
            <a:lvl3pPr marL="1828754" lvl="2" indent="-397923">
              <a:lnSpc>
                <a:spcPct val="100000"/>
              </a:lnSpc>
              <a:spcBef>
                <a:spcPts val="0"/>
              </a:spcBef>
              <a:spcAft>
                <a:spcPts val="0"/>
              </a:spcAft>
              <a:buClr>
                <a:schemeClr val="lt1"/>
              </a:buClr>
              <a:buSzPts val="1100"/>
              <a:buChar char="■"/>
              <a:defRPr sz="1467">
                <a:solidFill>
                  <a:schemeClr val="lt1"/>
                </a:solidFill>
              </a:defRPr>
            </a:lvl3pPr>
            <a:lvl4pPr marL="2438339" lvl="3" indent="-397923">
              <a:lnSpc>
                <a:spcPct val="100000"/>
              </a:lnSpc>
              <a:spcBef>
                <a:spcPts val="0"/>
              </a:spcBef>
              <a:spcAft>
                <a:spcPts val="0"/>
              </a:spcAft>
              <a:buClr>
                <a:schemeClr val="lt1"/>
              </a:buClr>
              <a:buSzPts val="1100"/>
              <a:buChar char="●"/>
              <a:defRPr sz="1467">
                <a:solidFill>
                  <a:schemeClr val="lt1"/>
                </a:solidFill>
              </a:defRPr>
            </a:lvl4pPr>
            <a:lvl5pPr marL="3047924" lvl="4" indent="-397923">
              <a:lnSpc>
                <a:spcPct val="100000"/>
              </a:lnSpc>
              <a:spcBef>
                <a:spcPts val="0"/>
              </a:spcBef>
              <a:spcAft>
                <a:spcPts val="0"/>
              </a:spcAft>
              <a:buClr>
                <a:schemeClr val="lt1"/>
              </a:buClr>
              <a:buSzPts val="1100"/>
              <a:buChar char="○"/>
              <a:defRPr sz="1467">
                <a:solidFill>
                  <a:schemeClr val="lt1"/>
                </a:solidFill>
              </a:defRPr>
            </a:lvl5pPr>
            <a:lvl6pPr marL="3657509" lvl="5" indent="-397923">
              <a:lnSpc>
                <a:spcPct val="100000"/>
              </a:lnSpc>
              <a:spcBef>
                <a:spcPts val="0"/>
              </a:spcBef>
              <a:spcAft>
                <a:spcPts val="0"/>
              </a:spcAft>
              <a:buClr>
                <a:schemeClr val="lt1"/>
              </a:buClr>
              <a:buSzPts val="1100"/>
              <a:buChar char="■"/>
              <a:defRPr sz="1467">
                <a:solidFill>
                  <a:schemeClr val="lt1"/>
                </a:solidFill>
              </a:defRPr>
            </a:lvl6pPr>
            <a:lvl7pPr marL="4267093" lvl="6" indent="-397923">
              <a:lnSpc>
                <a:spcPct val="100000"/>
              </a:lnSpc>
              <a:spcBef>
                <a:spcPts val="0"/>
              </a:spcBef>
              <a:spcAft>
                <a:spcPts val="0"/>
              </a:spcAft>
              <a:buClr>
                <a:schemeClr val="lt1"/>
              </a:buClr>
              <a:buSzPts val="1100"/>
              <a:buChar char="●"/>
              <a:defRPr sz="1467">
                <a:solidFill>
                  <a:schemeClr val="lt1"/>
                </a:solidFill>
              </a:defRPr>
            </a:lvl7pPr>
            <a:lvl8pPr marL="4876678" lvl="7" indent="-397923">
              <a:lnSpc>
                <a:spcPct val="100000"/>
              </a:lnSpc>
              <a:spcBef>
                <a:spcPts val="0"/>
              </a:spcBef>
              <a:spcAft>
                <a:spcPts val="0"/>
              </a:spcAft>
              <a:buClr>
                <a:schemeClr val="lt1"/>
              </a:buClr>
              <a:buSzPts val="1100"/>
              <a:buChar char="○"/>
              <a:defRPr sz="1467">
                <a:solidFill>
                  <a:schemeClr val="lt1"/>
                </a:solidFill>
              </a:defRPr>
            </a:lvl8pPr>
            <a:lvl9pPr marL="5486263" lvl="8" indent="-397923">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47" name="Google Shape;247;p25" descr="LinkedIn logo"/>
          <p:cNvPicPr preferRelativeResize="0"/>
          <p:nvPr/>
        </p:nvPicPr>
        <p:blipFill rotWithShape="1">
          <a:blip r:embed="rId4">
            <a:alphaModFix/>
          </a:blip>
          <a:srcRect/>
          <a:stretch/>
        </p:blipFill>
        <p:spPr>
          <a:xfrm>
            <a:off x="1065437" y="5733397"/>
            <a:ext cx="202135" cy="201833"/>
          </a:xfrm>
          <a:prstGeom prst="rect">
            <a:avLst/>
          </a:prstGeom>
          <a:noFill/>
          <a:ln>
            <a:noFill/>
          </a:ln>
        </p:spPr>
      </p:pic>
      <p:sp>
        <p:nvSpPr>
          <p:cNvPr id="248" name="Google Shape;248;p25"/>
          <p:cNvSpPr txBox="1">
            <a:spLocks noGrp="1"/>
          </p:cNvSpPr>
          <p:nvPr>
            <p:ph type="body" idx="6"/>
          </p:nvPr>
        </p:nvSpPr>
        <p:spPr>
          <a:xfrm>
            <a:off x="1377696"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29" name="Google Shape;241;p25">
            <a:extLst>
              <a:ext uri="{FF2B5EF4-FFF2-40B4-BE49-F238E27FC236}">
                <a16:creationId xmlns:a16="http://schemas.microsoft.com/office/drawing/2014/main" id="{142531D6-B640-1B4A-ACA4-7F77C49FF2CB}"/>
              </a:ext>
            </a:extLst>
          </p:cNvPr>
          <p:cNvSpPr>
            <a:spLocks noGrp="1"/>
          </p:cNvSpPr>
          <p:nvPr>
            <p:ph type="pic" idx="16"/>
          </p:nvPr>
        </p:nvSpPr>
        <p:spPr>
          <a:xfrm>
            <a:off x="3688940"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sp>
        <p:nvSpPr>
          <p:cNvPr id="252" name="Google Shape;252;p25"/>
          <p:cNvSpPr txBox="1">
            <a:spLocks noGrp="1"/>
          </p:cNvSpPr>
          <p:nvPr>
            <p:ph type="body" idx="13"/>
          </p:nvPr>
        </p:nvSpPr>
        <p:spPr>
          <a:xfrm>
            <a:off x="353568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5" name="Google Shape;235;p25" descr="LinkedIn logo"/>
          <p:cNvPicPr preferRelativeResize="0"/>
          <p:nvPr/>
        </p:nvPicPr>
        <p:blipFill rotWithShape="1">
          <a:blip r:embed="rId4">
            <a:alphaModFix/>
          </a:blip>
          <a:srcRect/>
          <a:stretch/>
        </p:blipFill>
        <p:spPr>
          <a:xfrm>
            <a:off x="3671794" y="5736100"/>
            <a:ext cx="202135" cy="201833"/>
          </a:xfrm>
          <a:prstGeom prst="rect">
            <a:avLst/>
          </a:prstGeom>
          <a:noFill/>
          <a:ln>
            <a:noFill/>
          </a:ln>
        </p:spPr>
      </p:pic>
      <p:sp>
        <p:nvSpPr>
          <p:cNvPr id="249" name="Google Shape;249;p25"/>
          <p:cNvSpPr txBox="1">
            <a:spLocks noGrp="1"/>
          </p:cNvSpPr>
          <p:nvPr>
            <p:ph type="body" idx="7"/>
          </p:nvPr>
        </p:nvSpPr>
        <p:spPr>
          <a:xfrm>
            <a:off x="398678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0" name="Google Shape;241;p25">
            <a:extLst>
              <a:ext uri="{FF2B5EF4-FFF2-40B4-BE49-F238E27FC236}">
                <a16:creationId xmlns:a16="http://schemas.microsoft.com/office/drawing/2014/main" id="{2C173A1D-BB63-5640-BB62-7AD820030C48}"/>
              </a:ext>
            </a:extLst>
          </p:cNvPr>
          <p:cNvSpPr>
            <a:spLocks noGrp="1"/>
          </p:cNvSpPr>
          <p:nvPr>
            <p:ph type="pic" idx="17"/>
          </p:nvPr>
        </p:nvSpPr>
        <p:spPr>
          <a:xfrm>
            <a:off x="6309801"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sp>
        <p:nvSpPr>
          <p:cNvPr id="253" name="Google Shape;253;p25"/>
          <p:cNvSpPr txBox="1">
            <a:spLocks noGrp="1"/>
          </p:cNvSpPr>
          <p:nvPr>
            <p:ph type="body" idx="14"/>
          </p:nvPr>
        </p:nvSpPr>
        <p:spPr>
          <a:xfrm>
            <a:off x="615696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7" name="Google Shape;237;p25" descr="LinkedIn logo"/>
          <p:cNvPicPr preferRelativeResize="0"/>
          <p:nvPr/>
        </p:nvPicPr>
        <p:blipFill rotWithShape="1">
          <a:blip r:embed="rId4">
            <a:alphaModFix/>
          </a:blip>
          <a:srcRect/>
          <a:stretch/>
        </p:blipFill>
        <p:spPr>
          <a:xfrm>
            <a:off x="6291610" y="5739009"/>
            <a:ext cx="202135" cy="201833"/>
          </a:xfrm>
          <a:prstGeom prst="rect">
            <a:avLst/>
          </a:prstGeom>
          <a:noFill/>
          <a:ln>
            <a:noFill/>
          </a:ln>
        </p:spPr>
      </p:pic>
      <p:sp>
        <p:nvSpPr>
          <p:cNvPr id="250" name="Google Shape;250;p25"/>
          <p:cNvSpPr txBox="1">
            <a:spLocks noGrp="1"/>
          </p:cNvSpPr>
          <p:nvPr>
            <p:ph type="body" idx="8"/>
          </p:nvPr>
        </p:nvSpPr>
        <p:spPr>
          <a:xfrm>
            <a:off x="660806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1" name="Google Shape;241;p25">
            <a:extLst>
              <a:ext uri="{FF2B5EF4-FFF2-40B4-BE49-F238E27FC236}">
                <a16:creationId xmlns:a16="http://schemas.microsoft.com/office/drawing/2014/main" id="{A8662F1C-F639-0647-953E-6AF9B3C4E108}"/>
              </a:ext>
            </a:extLst>
          </p:cNvPr>
          <p:cNvSpPr>
            <a:spLocks noGrp="1"/>
          </p:cNvSpPr>
          <p:nvPr>
            <p:ph type="pic" idx="18"/>
          </p:nvPr>
        </p:nvSpPr>
        <p:spPr>
          <a:xfrm>
            <a:off x="8915349"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sp>
        <p:nvSpPr>
          <p:cNvPr id="254" name="Google Shape;254;p25"/>
          <p:cNvSpPr txBox="1">
            <a:spLocks noGrp="1"/>
          </p:cNvSpPr>
          <p:nvPr>
            <p:ph type="body" idx="15"/>
          </p:nvPr>
        </p:nvSpPr>
        <p:spPr>
          <a:xfrm>
            <a:off x="877824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9" name="Google Shape;239;p25" descr="LinkedIn logo"/>
          <p:cNvPicPr preferRelativeResize="0"/>
          <p:nvPr/>
        </p:nvPicPr>
        <p:blipFill rotWithShape="1">
          <a:blip r:embed="rId4">
            <a:alphaModFix/>
          </a:blip>
          <a:srcRect/>
          <a:stretch/>
        </p:blipFill>
        <p:spPr>
          <a:xfrm>
            <a:off x="8902014" y="5741713"/>
            <a:ext cx="202135" cy="201833"/>
          </a:xfrm>
          <a:prstGeom prst="rect">
            <a:avLst/>
          </a:prstGeom>
          <a:noFill/>
          <a:ln>
            <a:noFill/>
          </a:ln>
        </p:spPr>
      </p:pic>
      <p:sp>
        <p:nvSpPr>
          <p:cNvPr id="251" name="Google Shape;251;p25"/>
          <p:cNvSpPr txBox="1">
            <a:spLocks noGrp="1"/>
          </p:cNvSpPr>
          <p:nvPr>
            <p:ph type="body" idx="9"/>
          </p:nvPr>
        </p:nvSpPr>
        <p:spPr>
          <a:xfrm>
            <a:off x="9217152"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6" name="Google Shape;56;p14">
            <a:extLst>
              <a:ext uri="{FF2B5EF4-FFF2-40B4-BE49-F238E27FC236}">
                <a16:creationId xmlns:a16="http://schemas.microsoft.com/office/drawing/2014/main" id="{4EA353AC-1414-A248-95DB-063624852AFC}"/>
              </a:ext>
            </a:extLst>
          </p:cNvPr>
          <p:cNvSpPr/>
          <p:nvPr/>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
        <p:nvSpPr>
          <p:cNvPr id="34" name="Google Shape;268;p27">
            <a:extLst>
              <a:ext uri="{FF2B5EF4-FFF2-40B4-BE49-F238E27FC236}">
                <a16:creationId xmlns:a16="http://schemas.microsoft.com/office/drawing/2014/main" id="{5F31D209-DE2E-1B4B-B119-6820B2255B1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spTree>
    <p:extLst>
      <p:ext uri="{BB962C8B-B14F-4D97-AF65-F5344CB8AC3E}">
        <p14:creationId xmlns:p14="http://schemas.microsoft.com/office/powerpoint/2010/main" val="27002307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Speaker Intro" preserve="1">
  <p:cSld name="Speaker Intro">
    <p:spTree>
      <p:nvGrpSpPr>
        <p:cNvPr id="1" name="Shape 255"/>
        <p:cNvGrpSpPr/>
        <p:nvPr/>
      </p:nvGrpSpPr>
      <p:grpSpPr>
        <a:xfrm>
          <a:off x="0" y="0"/>
          <a:ext cx="0" cy="0"/>
          <a:chOff x="0" y="0"/>
          <a:chExt cx="0" cy="0"/>
        </a:xfrm>
      </p:grpSpPr>
      <p:grpSp>
        <p:nvGrpSpPr>
          <p:cNvPr id="2" name="Group 1">
            <a:extLst>
              <a:ext uri="{FF2B5EF4-FFF2-40B4-BE49-F238E27FC236}">
                <a16:creationId xmlns:a16="http://schemas.microsoft.com/office/drawing/2014/main" id="{018A83E5-E863-3A66-1EC3-C2183322C3CD}"/>
              </a:ext>
              <a:ext uri="{C183D7F6-B498-43B3-948B-1728B52AA6E4}">
                <adec:decorative xmlns:adec="http://schemas.microsoft.com/office/drawing/2017/decorative" val="1"/>
              </a:ext>
            </a:extLst>
          </p:cNvPr>
          <p:cNvGrpSpPr/>
          <p:nvPr userDrawn="1"/>
        </p:nvGrpSpPr>
        <p:grpSpPr>
          <a:xfrm>
            <a:off x="-4218440" y="-3437"/>
            <a:ext cx="16409511" cy="6858001"/>
            <a:chOff x="-3163830" y="-2578"/>
            <a:chExt cx="12307133" cy="5143501"/>
          </a:xfrm>
        </p:grpSpPr>
        <p:cxnSp>
          <p:nvCxnSpPr>
            <p:cNvPr id="11" name="Google Shape;67;p15">
              <a:extLst>
                <a:ext uri="{FF2B5EF4-FFF2-40B4-BE49-F238E27FC236}">
                  <a16:creationId xmlns:a16="http://schemas.microsoft.com/office/drawing/2014/main" id="{C7784FB6-741B-9D49-B3F9-9C37B00934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56" name="Google Shape;256;p2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flipH="1">
              <a:off x="3247837" y="-2578"/>
              <a:ext cx="5885013" cy="5143501"/>
            </a:xfrm>
            <a:prstGeom prst="rect">
              <a:avLst/>
            </a:prstGeom>
            <a:noFill/>
            <a:ln>
              <a:noFill/>
            </a:ln>
          </p:spPr>
        </p:pic>
        <p:sp>
          <p:nvSpPr>
            <p:cNvPr id="257" name="Google Shape;257;p26">
              <a:extLst>
                <a:ext uri="{C183D7F6-B498-43B3-948B-1728B52AA6E4}">
                  <adec:decorative xmlns:adec="http://schemas.microsoft.com/office/drawing/2017/decorative" val="1"/>
                </a:ext>
              </a:extLst>
            </p:cNvPr>
            <p:cNvSpPr/>
            <p:nvPr/>
          </p:nvSpPr>
          <p:spPr>
            <a:xfrm>
              <a:off x="1265478" y="2963817"/>
              <a:ext cx="3991200" cy="5628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sp>
          <p:nvSpPr>
            <p:cNvPr id="258" name="Google Shape;258;p26">
              <a:extLst>
                <a:ext uri="{C183D7F6-B498-43B3-948B-1728B52AA6E4}">
                  <adec:decorative xmlns:adec="http://schemas.microsoft.com/office/drawing/2017/decorative" val="1"/>
                </a:ext>
              </a:extLst>
            </p:cNvPr>
            <p:cNvSpPr/>
            <p:nvPr/>
          </p:nvSpPr>
          <p:spPr>
            <a:xfrm>
              <a:off x="1265478" y="1857388"/>
              <a:ext cx="3991200" cy="1106400"/>
            </a:xfrm>
            <a:prstGeom prst="roundRect">
              <a:avLst>
                <a:gd name="adj" fmla="val 371"/>
              </a:avLst>
            </a:prstGeom>
            <a:gradFill>
              <a:gsLst>
                <a:gs pos="0">
                  <a:srgbClr val="1F9CF0"/>
                </a:gs>
                <a:gs pos="2000">
                  <a:srgbClr val="1F9CF0"/>
                </a:gs>
                <a:gs pos="100000">
                  <a:srgbClr val="9477E2"/>
                </a:gs>
              </a:gsLst>
              <a:path path="circle">
                <a:fillToRect l="50000" t="50000" r="50000" b="50000"/>
              </a:path>
              <a:tileRect/>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pic>
          <p:nvPicPr>
            <p:cNvPr id="259" name="Google Shape;259;p26"/>
            <p:cNvPicPr preferRelativeResize="0"/>
            <p:nvPr/>
          </p:nvPicPr>
          <p:blipFill rotWithShape="1">
            <a:blip r:embed="rId3">
              <a:alphaModFix amt="30000"/>
            </a:blip>
            <a:srcRect/>
            <a:stretch/>
          </p:blipFill>
          <p:spPr>
            <a:xfrm>
              <a:off x="-3163830" y="1082633"/>
              <a:ext cx="3762369" cy="3762369"/>
            </a:xfrm>
            <a:prstGeom prst="rect">
              <a:avLst/>
            </a:prstGeom>
            <a:noFill/>
            <a:ln>
              <a:noFill/>
            </a:ln>
          </p:spPr>
        </p:pic>
        <p:sp>
          <p:nvSpPr>
            <p:cNvPr id="261" name="Google Shape;261;p26">
              <a:extLst>
                <a:ext uri="{C183D7F6-B498-43B3-948B-1728B52AA6E4}">
                  <adec:decorative xmlns:adec="http://schemas.microsoft.com/office/drawing/2017/decorative" val="1"/>
                </a:ext>
              </a:extLst>
            </p:cNvPr>
            <p:cNvSpPr/>
            <p:nvPr/>
          </p:nvSpPr>
          <p:spPr>
            <a:xfrm rot="10800000">
              <a:off x="998900" y="125"/>
              <a:ext cx="73200" cy="16086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sp>
        <p:nvSpPr>
          <p:cNvPr id="262" name="Google Shape;262;p26"/>
          <p:cNvSpPr txBox="1">
            <a:spLocks noGrp="1"/>
          </p:cNvSpPr>
          <p:nvPr>
            <p:ph type="title"/>
          </p:nvPr>
        </p:nvSpPr>
        <p:spPr>
          <a:xfrm>
            <a:off x="1633733"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Clr>
                <a:schemeClr val="lt1"/>
              </a:buClr>
              <a:buSzPts val="1700"/>
              <a:buNone/>
              <a:defRPr sz="2267" b="0" i="0">
                <a:solidFill>
                  <a:schemeClr val="lt1"/>
                </a:solidFill>
                <a:latin typeface="Helvetica" pitchFamily="2" charset="0"/>
              </a:defRPr>
            </a:lvl1pPr>
            <a:lvl2pPr marL="1219170" lvl="1" indent="-448722">
              <a:lnSpc>
                <a:spcPct val="100000"/>
              </a:lnSpc>
              <a:spcBef>
                <a:spcPts val="0"/>
              </a:spcBef>
              <a:spcAft>
                <a:spcPts val="0"/>
              </a:spcAft>
              <a:buClr>
                <a:schemeClr val="lt1"/>
              </a:buClr>
              <a:buSzPts val="1700"/>
              <a:buChar char="○"/>
              <a:defRPr sz="2267">
                <a:solidFill>
                  <a:schemeClr val="lt1"/>
                </a:solidFill>
              </a:defRPr>
            </a:lvl2pPr>
            <a:lvl3pPr marL="1828754" lvl="2" indent="-448722">
              <a:lnSpc>
                <a:spcPct val="100000"/>
              </a:lnSpc>
              <a:spcBef>
                <a:spcPts val="0"/>
              </a:spcBef>
              <a:spcAft>
                <a:spcPts val="0"/>
              </a:spcAft>
              <a:buClr>
                <a:schemeClr val="lt1"/>
              </a:buClr>
              <a:buSzPts val="1700"/>
              <a:buChar char="■"/>
              <a:defRPr sz="2267">
                <a:solidFill>
                  <a:schemeClr val="lt1"/>
                </a:solidFill>
              </a:defRPr>
            </a:lvl3pPr>
            <a:lvl4pPr marL="2438339" lvl="3" indent="-448722">
              <a:lnSpc>
                <a:spcPct val="100000"/>
              </a:lnSpc>
              <a:spcBef>
                <a:spcPts val="0"/>
              </a:spcBef>
              <a:spcAft>
                <a:spcPts val="0"/>
              </a:spcAft>
              <a:buClr>
                <a:schemeClr val="lt1"/>
              </a:buClr>
              <a:buSzPts val="1700"/>
              <a:buChar char="●"/>
              <a:defRPr sz="2267">
                <a:solidFill>
                  <a:schemeClr val="lt1"/>
                </a:solidFill>
              </a:defRPr>
            </a:lvl4pPr>
            <a:lvl5pPr marL="3047924" lvl="4" indent="-448722">
              <a:lnSpc>
                <a:spcPct val="100000"/>
              </a:lnSpc>
              <a:spcBef>
                <a:spcPts val="0"/>
              </a:spcBef>
              <a:spcAft>
                <a:spcPts val="0"/>
              </a:spcAft>
              <a:buClr>
                <a:schemeClr val="lt1"/>
              </a:buClr>
              <a:buSzPts val="1700"/>
              <a:buChar char="○"/>
              <a:defRPr sz="2267">
                <a:solidFill>
                  <a:schemeClr val="lt1"/>
                </a:solidFill>
              </a:defRPr>
            </a:lvl5pPr>
            <a:lvl6pPr marL="3657509" lvl="5" indent="-448722">
              <a:lnSpc>
                <a:spcPct val="100000"/>
              </a:lnSpc>
              <a:spcBef>
                <a:spcPts val="0"/>
              </a:spcBef>
              <a:spcAft>
                <a:spcPts val="0"/>
              </a:spcAft>
              <a:buClr>
                <a:schemeClr val="lt1"/>
              </a:buClr>
              <a:buSzPts val="1700"/>
              <a:buChar char="■"/>
              <a:defRPr sz="2267">
                <a:solidFill>
                  <a:schemeClr val="lt1"/>
                </a:solidFill>
              </a:defRPr>
            </a:lvl6pPr>
            <a:lvl7pPr marL="4267093" lvl="6" indent="-448722">
              <a:lnSpc>
                <a:spcPct val="100000"/>
              </a:lnSpc>
              <a:spcBef>
                <a:spcPts val="0"/>
              </a:spcBef>
              <a:spcAft>
                <a:spcPts val="0"/>
              </a:spcAft>
              <a:buClr>
                <a:schemeClr val="lt1"/>
              </a:buClr>
              <a:buSzPts val="1700"/>
              <a:buChar char="●"/>
              <a:defRPr sz="2267">
                <a:solidFill>
                  <a:schemeClr val="lt1"/>
                </a:solidFill>
              </a:defRPr>
            </a:lvl7pPr>
            <a:lvl8pPr marL="4876678" lvl="7" indent="-448722">
              <a:lnSpc>
                <a:spcPct val="100000"/>
              </a:lnSpc>
              <a:spcBef>
                <a:spcPts val="0"/>
              </a:spcBef>
              <a:spcAft>
                <a:spcPts val="0"/>
              </a:spcAft>
              <a:buClr>
                <a:schemeClr val="lt1"/>
              </a:buClr>
              <a:buSzPts val="1700"/>
              <a:buChar char="○"/>
              <a:defRPr sz="2267">
                <a:solidFill>
                  <a:schemeClr val="lt1"/>
                </a:solidFill>
              </a:defRPr>
            </a:lvl8pPr>
            <a:lvl9pPr marL="5486263" lvl="8" indent="-448722">
              <a:lnSpc>
                <a:spcPct val="100000"/>
              </a:lnSpc>
              <a:spcBef>
                <a:spcPts val="0"/>
              </a:spcBef>
              <a:spcAft>
                <a:spcPts val="0"/>
              </a:spcAft>
              <a:buClr>
                <a:schemeClr val="lt1"/>
              </a:buClr>
              <a:buSzPts val="1700"/>
              <a:buChar char="■"/>
              <a:defRPr sz="2267">
                <a:solidFill>
                  <a:schemeClr val="lt1"/>
                </a:solidFill>
              </a:defRPr>
            </a:lvl9pPr>
          </a:lstStyle>
          <a:p>
            <a:endParaRPr/>
          </a:p>
        </p:txBody>
      </p:sp>
      <p:pic>
        <p:nvPicPr>
          <p:cNvPr id="260" name="Google Shape;260;p26" descr="LinkedIn logo"/>
          <p:cNvPicPr preferRelativeResize="0"/>
          <p:nvPr/>
        </p:nvPicPr>
        <p:blipFill rotWithShape="1">
          <a:blip r:embed="rId4">
            <a:alphaModFix/>
          </a:blip>
          <a:srcRect/>
          <a:stretch/>
        </p:blipFill>
        <p:spPr>
          <a:xfrm>
            <a:off x="2026729" y="4199734"/>
            <a:ext cx="254409" cy="254409"/>
          </a:xfrm>
          <a:prstGeom prst="rect">
            <a:avLst/>
          </a:prstGeom>
          <a:noFill/>
          <a:ln>
            <a:noFill/>
          </a:ln>
        </p:spPr>
      </p:pic>
      <p:sp>
        <p:nvSpPr>
          <p:cNvPr id="264" name="Google Shape;264;p26"/>
          <p:cNvSpPr txBox="1">
            <a:spLocks noGrp="1"/>
          </p:cNvSpPr>
          <p:nvPr>
            <p:ph type="body" idx="2"/>
          </p:nvPr>
        </p:nvSpPr>
        <p:spPr>
          <a:xfrm>
            <a:off x="2497687" y="4063513"/>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7" b="0" i="0">
                <a:solidFill>
                  <a:schemeClr val="lt1"/>
                </a:solidFill>
                <a:latin typeface="Helvetica" pitchFamily="2" charset="0"/>
              </a:defRPr>
            </a:lvl1pPr>
            <a:lvl2pPr marL="1219170" lvl="1" indent="-448722">
              <a:spcBef>
                <a:spcPts val="0"/>
              </a:spcBef>
              <a:spcAft>
                <a:spcPts val="0"/>
              </a:spcAft>
              <a:buClr>
                <a:schemeClr val="lt1"/>
              </a:buClr>
              <a:buSzPts val="1700"/>
              <a:buChar char="○"/>
              <a:defRPr sz="2267">
                <a:solidFill>
                  <a:schemeClr val="lt1"/>
                </a:solidFill>
              </a:defRPr>
            </a:lvl2pPr>
            <a:lvl3pPr marL="1828754" lvl="2" indent="-448722">
              <a:spcBef>
                <a:spcPts val="0"/>
              </a:spcBef>
              <a:spcAft>
                <a:spcPts val="0"/>
              </a:spcAft>
              <a:buClr>
                <a:schemeClr val="lt1"/>
              </a:buClr>
              <a:buSzPts val="1700"/>
              <a:buChar char="■"/>
              <a:defRPr sz="2267">
                <a:solidFill>
                  <a:schemeClr val="lt1"/>
                </a:solidFill>
              </a:defRPr>
            </a:lvl3pPr>
            <a:lvl4pPr marL="2438339" lvl="3" indent="-448722">
              <a:spcBef>
                <a:spcPts val="0"/>
              </a:spcBef>
              <a:spcAft>
                <a:spcPts val="0"/>
              </a:spcAft>
              <a:buClr>
                <a:schemeClr val="lt1"/>
              </a:buClr>
              <a:buSzPts val="1700"/>
              <a:buChar char="●"/>
              <a:defRPr sz="2267">
                <a:solidFill>
                  <a:schemeClr val="lt1"/>
                </a:solidFill>
              </a:defRPr>
            </a:lvl4pPr>
            <a:lvl5pPr marL="3047924" lvl="4" indent="-448722">
              <a:spcBef>
                <a:spcPts val="0"/>
              </a:spcBef>
              <a:spcAft>
                <a:spcPts val="0"/>
              </a:spcAft>
              <a:buClr>
                <a:schemeClr val="lt1"/>
              </a:buClr>
              <a:buSzPts val="1700"/>
              <a:buChar char="○"/>
              <a:defRPr sz="2267">
                <a:solidFill>
                  <a:schemeClr val="lt1"/>
                </a:solidFill>
              </a:defRPr>
            </a:lvl5pPr>
            <a:lvl6pPr marL="3657509" lvl="5" indent="-448722">
              <a:spcBef>
                <a:spcPts val="0"/>
              </a:spcBef>
              <a:spcAft>
                <a:spcPts val="0"/>
              </a:spcAft>
              <a:buClr>
                <a:schemeClr val="lt1"/>
              </a:buClr>
              <a:buSzPts val="1700"/>
              <a:buChar char="■"/>
              <a:defRPr sz="2267">
                <a:solidFill>
                  <a:schemeClr val="lt1"/>
                </a:solidFill>
              </a:defRPr>
            </a:lvl6pPr>
            <a:lvl7pPr marL="4267093" lvl="6" indent="-448722">
              <a:spcBef>
                <a:spcPts val="0"/>
              </a:spcBef>
              <a:spcAft>
                <a:spcPts val="0"/>
              </a:spcAft>
              <a:buClr>
                <a:schemeClr val="lt1"/>
              </a:buClr>
              <a:buSzPts val="1700"/>
              <a:buChar char="●"/>
              <a:defRPr sz="2267">
                <a:solidFill>
                  <a:schemeClr val="lt1"/>
                </a:solidFill>
              </a:defRPr>
            </a:lvl7pPr>
            <a:lvl8pPr marL="4876678" lvl="7" indent="-448722">
              <a:spcBef>
                <a:spcPts val="0"/>
              </a:spcBef>
              <a:spcAft>
                <a:spcPts val="0"/>
              </a:spcAft>
              <a:buClr>
                <a:schemeClr val="lt1"/>
              </a:buClr>
              <a:buSzPts val="1700"/>
              <a:buChar char="○"/>
              <a:defRPr sz="2267">
                <a:solidFill>
                  <a:schemeClr val="lt1"/>
                </a:solidFill>
              </a:defRPr>
            </a:lvl8pPr>
            <a:lvl9pPr marL="5486263" lvl="8" indent="-448722">
              <a:spcBef>
                <a:spcPts val="0"/>
              </a:spcBef>
              <a:spcAft>
                <a:spcPts val="0"/>
              </a:spcAft>
              <a:buClr>
                <a:schemeClr val="lt1"/>
              </a:buClr>
              <a:buSzPts val="1700"/>
              <a:buChar char="■"/>
              <a:defRPr sz="2267">
                <a:solidFill>
                  <a:schemeClr val="lt1"/>
                </a:solidFill>
              </a:defRPr>
            </a:lvl9pPr>
          </a:lstStyle>
          <a:p>
            <a:endParaRPr/>
          </a:p>
        </p:txBody>
      </p:sp>
      <p:sp>
        <p:nvSpPr>
          <p:cNvPr id="12" name="Google Shape;56;p14">
            <a:extLst>
              <a:ext uri="{FF2B5EF4-FFF2-40B4-BE49-F238E27FC236}">
                <a16:creationId xmlns:a16="http://schemas.microsoft.com/office/drawing/2014/main" id="{B9170CBC-23D1-E14C-AD47-844FCBA3A02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Tree>
    <p:extLst>
      <p:ext uri="{BB962C8B-B14F-4D97-AF65-F5344CB8AC3E}">
        <p14:creationId xmlns:p14="http://schemas.microsoft.com/office/powerpoint/2010/main" val="71197868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 uri="{C183D7F6-B498-43B3-948B-1728B52AA6E4}">
                <adec:decorative xmlns:adec="http://schemas.microsoft.com/office/drawing/2017/decorative" val="1"/>
              </a:ext>
            </a:extLst>
          </p:cNvPr>
          <p:cNvSpPr/>
          <p:nvPr userDrawn="1"/>
        </p:nvSpPr>
        <p:spPr>
          <a:xfrm>
            <a:off x="0" y="2"/>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89259" y="553357"/>
            <a:ext cx="10613483" cy="705304"/>
          </a:xfrm>
          <a:prstGeom prst="rect">
            <a:avLst/>
          </a:prstGeom>
        </p:spPr>
        <p:txBody>
          <a:bodyPr lIns="45705" tIns="18273" rIns="45705" bIns="18273" anchor="ctr"/>
          <a:lstStyle>
            <a:lvl1pPr marL="0" indent="0" algn="l" defTabSz="912948" rtl="0" eaLnBrk="1" latinLnBrk="0" hangingPunct="1">
              <a:lnSpc>
                <a:spcPct val="90000"/>
              </a:lnSpc>
              <a:spcBef>
                <a:spcPts val="999"/>
              </a:spcBef>
              <a:buFont typeface="Arial" panose="020B0604020202020204" pitchFamily="34" charset="0"/>
              <a:buNone/>
              <a:defRPr lang="en-US" sz="3375" b="1" kern="1200" dirty="0">
                <a:solidFill>
                  <a:schemeClr val="bg1"/>
                </a:solidFill>
                <a:effectLst/>
                <a:latin typeface="Helvetica" pitchFamily="2" charset="0"/>
                <a:ea typeface="+mn-ea"/>
                <a:cs typeface="+mn-cs"/>
              </a:defRPr>
            </a:lvl1pPr>
          </a:lstStyle>
          <a:p>
            <a:r>
              <a:rPr lang="en-US"/>
              <a:t>Click to edit Master title style</a:t>
            </a:r>
          </a:p>
        </p:txBody>
      </p:sp>
      <p:sp>
        <p:nvSpPr>
          <p:cNvPr id="3" name="Google Shape;268;p27">
            <a:extLst>
              <a:ext uri="{FF2B5EF4-FFF2-40B4-BE49-F238E27FC236}">
                <a16:creationId xmlns:a16="http://schemas.microsoft.com/office/drawing/2014/main" id="{FD39943F-D655-A9C1-1EBE-7F895C33701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FFEDB9E3-9B37-3082-2EE6-E5C115F2F116}"/>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4" name="Google Shape;56;p14">
            <a:extLst>
              <a:ext uri="{FF2B5EF4-FFF2-40B4-BE49-F238E27FC236}">
                <a16:creationId xmlns:a16="http://schemas.microsoft.com/office/drawing/2014/main" id="{FB8D99ED-04B6-5C4A-7F3C-1752D2851FF1}"/>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Tree>
    <p:extLst>
      <p:ext uri="{BB962C8B-B14F-4D97-AF65-F5344CB8AC3E}">
        <p14:creationId xmlns:p14="http://schemas.microsoft.com/office/powerpoint/2010/main" val="2039787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12800" y="365127"/>
            <a:ext cx="10566400" cy="837141"/>
          </a:xfrm>
        </p:spPr>
        <p:txBody>
          <a:bodyPr/>
          <a:lstStyle>
            <a:lvl1pPr>
              <a:defRPr sz="4000"/>
            </a:lvl1pPr>
          </a:lstStyle>
          <a:p>
            <a:r>
              <a:rPr lang="en-US"/>
              <a:t>Click to edit Master title style</a:t>
            </a:r>
          </a:p>
        </p:txBody>
      </p:sp>
      <p:sp>
        <p:nvSpPr>
          <p:cNvPr id="4" name="Google Shape;261;p26">
            <a:extLst>
              <a:ext uri="{FF2B5EF4-FFF2-40B4-BE49-F238E27FC236}">
                <a16:creationId xmlns:a16="http://schemas.microsoft.com/office/drawing/2014/main" id="{590D366E-55E9-10BA-D11C-83EC91703A9C}"/>
              </a:ext>
              <a:ext uri="{C183D7F6-B498-43B3-948B-1728B52AA6E4}">
                <adec:decorative xmlns:adec="http://schemas.microsoft.com/office/drawing/2017/decorative" val="1"/>
              </a:ext>
            </a:extLst>
          </p:cNvPr>
          <p:cNvSpPr>
            <a:spLocks/>
          </p:cNvSpPr>
          <p:nvPr userDrawn="1"/>
        </p:nvSpPr>
        <p:spPr>
          <a:xfrm rot="10800000">
            <a:off x="485731" y="0"/>
            <a:ext cx="97600" cy="1371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3" name="Google Shape;268;p27">
            <a:extLst>
              <a:ext uri="{FF2B5EF4-FFF2-40B4-BE49-F238E27FC236}">
                <a16:creationId xmlns:a16="http://schemas.microsoft.com/office/drawing/2014/main" id="{CB804BDE-9E2B-BE7A-1FED-1CE93672A4F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448DE1CD-8F62-EB36-1331-FA3B78C7A24C}"/>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Tree>
    <p:extLst>
      <p:ext uri="{BB962C8B-B14F-4D97-AF65-F5344CB8AC3E}">
        <p14:creationId xmlns:p14="http://schemas.microsoft.com/office/powerpoint/2010/main" val="72318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Google Shape;268;p27">
            <a:extLst>
              <a:ext uri="{FF2B5EF4-FFF2-40B4-BE49-F238E27FC236}">
                <a16:creationId xmlns:a16="http://schemas.microsoft.com/office/drawing/2014/main" id="{B6D12CB6-1D97-8797-92E6-98561257E81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69743D0E-8C64-FA9F-476C-EA9BF7DA2253}"/>
              </a:ext>
              <a:ext uri="{C183D7F6-B498-43B3-948B-1728B52AA6E4}">
                <adec:decorative xmlns:adec="http://schemas.microsoft.com/office/drawing/2017/decorative" val="1"/>
              </a:ext>
            </a:extLst>
          </p:cNvPr>
          <p:cNvCxnSpPr>
            <a:cxnSpLocks/>
          </p:cNvCxnSpPr>
          <p:nvPr userDrawn="1"/>
        </p:nvCxnSpPr>
        <p:spPr>
          <a:xfrm>
            <a:off x="812801" y="6377215"/>
            <a:ext cx="11378271" cy="0"/>
          </a:xfrm>
          <a:prstGeom prst="straightConnector1">
            <a:avLst/>
          </a:prstGeom>
          <a:noFill/>
          <a:ln w="12700" cap="flat" cmpd="sng">
            <a:solidFill>
              <a:srgbClr val="627597"/>
            </a:solidFill>
            <a:prstDash val="solid"/>
            <a:miter lim="800000"/>
            <a:headEnd type="none" w="sm" len="sm"/>
            <a:tailEnd type="none" w="sm" len="sm"/>
          </a:ln>
        </p:spPr>
      </p:cxnSp>
    </p:spTree>
    <p:extLst>
      <p:ext uri="{BB962C8B-B14F-4D97-AF65-F5344CB8AC3E}">
        <p14:creationId xmlns:p14="http://schemas.microsoft.com/office/powerpoint/2010/main" val="37858380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17. Blank">
  <p:cSld name="17. Blank">
    <p:bg>
      <p:bgPr>
        <a:solidFill>
          <a:schemeClr val="bg1"/>
        </a:solidFill>
        <a:effectLst/>
      </p:bgPr>
    </p:bg>
    <p:spTree>
      <p:nvGrpSpPr>
        <p:cNvPr id="1" name="Shape 778"/>
        <p:cNvGrpSpPr/>
        <p:nvPr/>
      </p:nvGrpSpPr>
      <p:grpSpPr>
        <a:xfrm>
          <a:off x="0" y="0"/>
          <a:ext cx="0" cy="0"/>
          <a:chOff x="0" y="0"/>
          <a:chExt cx="0" cy="0"/>
        </a:xfrm>
      </p:grpSpPr>
    </p:spTree>
    <p:extLst>
      <p:ext uri="{BB962C8B-B14F-4D97-AF65-F5344CB8AC3E}">
        <p14:creationId xmlns:p14="http://schemas.microsoft.com/office/powerpoint/2010/main" val="2609457068"/>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Appendix-Quote-Dark">
  <p:cSld name="Appendix-Quote-Dark">
    <p:spTree>
      <p:nvGrpSpPr>
        <p:cNvPr id="1" name="Shape 170"/>
        <p:cNvGrpSpPr/>
        <p:nvPr/>
      </p:nvGrpSpPr>
      <p:grpSpPr>
        <a:xfrm>
          <a:off x="0" y="0"/>
          <a:ext cx="0" cy="0"/>
          <a:chOff x="0" y="0"/>
          <a:chExt cx="0" cy="0"/>
        </a:xfrm>
      </p:grpSpPr>
      <p:pic>
        <p:nvPicPr>
          <p:cNvPr id="171" name="Google Shape;171;p38"/>
          <p:cNvPicPr preferRelativeResize="0"/>
          <p:nvPr/>
        </p:nvPicPr>
        <p:blipFill rotWithShape="1">
          <a:blip r:embed="rId2">
            <a:alphaModFix/>
          </a:blip>
          <a:srcRect/>
          <a:stretch/>
        </p:blipFill>
        <p:spPr>
          <a:xfrm>
            <a:off x="1" y="0"/>
            <a:ext cx="12192004" cy="6857987"/>
          </a:xfrm>
          <a:prstGeom prst="rect">
            <a:avLst/>
          </a:prstGeom>
          <a:noFill/>
          <a:ln>
            <a:noFill/>
          </a:ln>
        </p:spPr>
      </p:pic>
      <p:sp>
        <p:nvSpPr>
          <p:cNvPr id="172" name="Google Shape;172;p38"/>
          <p:cNvSpPr/>
          <p:nvPr/>
        </p:nvSpPr>
        <p:spPr>
          <a:xfrm>
            <a:off x="243767" y="2497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D2D9E1"/>
              </a:solidFill>
            </a:endParaRPr>
          </a:p>
        </p:txBody>
      </p:sp>
      <p:sp>
        <p:nvSpPr>
          <p:cNvPr id="173" name="Google Shape;173;p38"/>
          <p:cNvSpPr txBox="1">
            <a:spLocks noGrp="1"/>
          </p:cNvSpPr>
          <p:nvPr>
            <p:ph type="title"/>
          </p:nvPr>
        </p:nvSpPr>
        <p:spPr>
          <a:xfrm>
            <a:off x="575233" y="2398800"/>
            <a:ext cx="10943200" cy="20604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3733">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64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64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64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64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64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64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64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6400">
                <a:latin typeface="Inter ExtraBold"/>
                <a:ea typeface="Inter ExtraBold"/>
                <a:cs typeface="Inter ExtraBold"/>
                <a:sym typeface="Inter ExtraBold"/>
              </a:defRPr>
            </a:lvl9pPr>
          </a:lstStyle>
          <a:p>
            <a:endParaRPr/>
          </a:p>
        </p:txBody>
      </p:sp>
      <p:sp>
        <p:nvSpPr>
          <p:cNvPr id="174" name="Google Shape;174;p38"/>
          <p:cNvSpPr txBox="1">
            <a:spLocks noGrp="1"/>
          </p:cNvSpPr>
          <p:nvPr>
            <p:ph type="title" idx="2"/>
          </p:nvPr>
        </p:nvSpPr>
        <p:spPr>
          <a:xfrm>
            <a:off x="575233" y="4524567"/>
            <a:ext cx="10943200" cy="164084"/>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333">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95657318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lank-Light">
  <p:cSld name="Blank-Light">
    <p:bg>
      <p:bgPr>
        <a:solidFill>
          <a:schemeClr val="lt1"/>
        </a:solidFill>
        <a:effectLst/>
      </p:bgPr>
    </p:bg>
    <p:spTree>
      <p:nvGrpSpPr>
        <p:cNvPr id="1" name="Shape 497"/>
        <p:cNvGrpSpPr/>
        <p:nvPr/>
      </p:nvGrpSpPr>
      <p:grpSpPr>
        <a:xfrm>
          <a:off x="0" y="0"/>
          <a:ext cx="0" cy="0"/>
          <a:chOff x="0" y="0"/>
          <a:chExt cx="0" cy="0"/>
        </a:xfrm>
      </p:grpSpPr>
      <p:sp>
        <p:nvSpPr>
          <p:cNvPr id="498" name="Google Shape;498;p109"/>
          <p:cNvSpPr/>
          <p:nvPr/>
        </p:nvSpPr>
        <p:spPr>
          <a:xfrm>
            <a:off x="243767" y="2497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D2D9E1"/>
              </a:solidFill>
            </a:endParaRPr>
          </a:p>
        </p:txBody>
      </p:sp>
      <p:sp>
        <p:nvSpPr>
          <p:cNvPr id="499" name="Google Shape;499;p109"/>
          <p:cNvSpPr txBox="1">
            <a:spLocks noGrp="1"/>
          </p:cNvSpPr>
          <p:nvPr>
            <p:ph type="title"/>
          </p:nvPr>
        </p:nvSpPr>
        <p:spPr>
          <a:xfrm>
            <a:off x="641400" y="312651"/>
            <a:ext cx="4000000" cy="147797"/>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1067">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087928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281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C03F73-285B-F771-6FC6-073CA85975B7}"/>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31420" y="3251569"/>
            <a:ext cx="6286372" cy="1329595"/>
          </a:xfrm>
        </p:spPr>
        <p:txBody>
          <a:bodyPr lIns="0" tIns="0" rIns="0" bIns="0" anchor="b">
            <a:spAutoFit/>
          </a:bodyPr>
          <a:lstStyle>
            <a:lvl1pPr algn="l">
              <a:lnSpc>
                <a:spcPct val="80000"/>
              </a:lnSpc>
              <a:defRPr sz="5400"/>
            </a:lvl1pPr>
          </a:lstStyle>
          <a:p>
            <a:r>
              <a:rPr lang="en-US"/>
              <a:t>The title of your presentation</a:t>
            </a:r>
          </a:p>
        </p:txBody>
      </p:sp>
      <p:sp>
        <p:nvSpPr>
          <p:cNvPr id="3" name="Subtitle 2"/>
          <p:cNvSpPr>
            <a:spLocks noGrp="1"/>
          </p:cNvSpPr>
          <p:nvPr>
            <p:ph type="subTitle" idx="1" hasCustomPrompt="1"/>
          </p:nvPr>
        </p:nvSpPr>
        <p:spPr>
          <a:xfrm>
            <a:off x="723247" y="465840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The subtitle of your presentation.</a:t>
            </a:r>
          </a:p>
        </p:txBody>
      </p:sp>
      <p:sp>
        <p:nvSpPr>
          <p:cNvPr id="36" name="Freeform 35">
            <a:extLst>
              <a:ext uri="{FF2B5EF4-FFF2-40B4-BE49-F238E27FC236}">
                <a16:creationId xmlns:a16="http://schemas.microsoft.com/office/drawing/2014/main" id="{D56AA40B-680E-4872-8D0A-3EB4942204DD}"/>
              </a:ext>
            </a:extLst>
          </p:cNvPr>
          <p:cNvSpPr/>
          <p:nvPr userDrawn="1"/>
        </p:nvSpPr>
        <p:spPr>
          <a:xfrm rot="7298516">
            <a:off x="8252040" y="631053"/>
            <a:ext cx="2705141" cy="3072190"/>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37" name="Freeform 36">
            <a:extLst>
              <a:ext uri="{FF2B5EF4-FFF2-40B4-BE49-F238E27FC236}">
                <a16:creationId xmlns:a16="http://schemas.microsoft.com/office/drawing/2014/main" id="{FACDDAB4-D27C-4DFE-69B0-445DBF419EF0}"/>
              </a:ext>
            </a:extLst>
          </p:cNvPr>
          <p:cNvSpPr/>
          <p:nvPr userDrawn="1"/>
        </p:nvSpPr>
        <p:spPr>
          <a:xfrm rot="7298516">
            <a:off x="7257681" y="3106467"/>
            <a:ext cx="1774432" cy="2015197"/>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38" name="Freeform 37">
            <a:extLst>
              <a:ext uri="{FF2B5EF4-FFF2-40B4-BE49-F238E27FC236}">
                <a16:creationId xmlns:a16="http://schemas.microsoft.com/office/drawing/2014/main" id="{857BBE72-FFCE-4370-0701-7F7EFD46E06D}"/>
              </a:ext>
            </a:extLst>
          </p:cNvPr>
          <p:cNvSpPr/>
          <p:nvPr userDrawn="1"/>
        </p:nvSpPr>
        <p:spPr>
          <a:xfrm rot="7298516">
            <a:off x="8841357" y="4473029"/>
            <a:ext cx="1439601" cy="1634934"/>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1" name="Oval 40">
            <a:extLst>
              <a:ext uri="{FF2B5EF4-FFF2-40B4-BE49-F238E27FC236}">
                <a16:creationId xmlns:a16="http://schemas.microsoft.com/office/drawing/2014/main" id="{AA1F74C1-3656-B307-1A34-1158DC49D439}"/>
              </a:ext>
            </a:extLst>
          </p:cNvPr>
          <p:cNvSpPr/>
          <p:nvPr userDrawn="1"/>
        </p:nvSpPr>
        <p:spPr>
          <a:xfrm>
            <a:off x="7400624" y="2933518"/>
            <a:ext cx="1959795" cy="1959795"/>
          </a:xfrm>
          <a:prstGeom prst="ellipse">
            <a:avLst/>
          </a:prstGeom>
          <a:solidFill>
            <a:schemeClr val="tx1">
              <a:alpha val="86565"/>
            </a:schemeClr>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04BA1D4-B119-7D01-7C8A-ED8C445EC0EE}"/>
              </a:ext>
            </a:extLst>
          </p:cNvPr>
          <p:cNvSpPr/>
          <p:nvPr userDrawn="1"/>
        </p:nvSpPr>
        <p:spPr>
          <a:xfrm>
            <a:off x="9104861" y="4493529"/>
            <a:ext cx="1191182" cy="1191182"/>
          </a:xfrm>
          <a:prstGeom prst="ellipse">
            <a:avLst/>
          </a:prstGeom>
          <a:solidFill>
            <a:schemeClr val="tx1">
              <a:alpha val="47214"/>
            </a:schemeClr>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51B69B4-37C0-0E31-5328-D83B2BC88538}"/>
              </a:ext>
            </a:extLst>
          </p:cNvPr>
          <p:cNvSpPr/>
          <p:nvPr userDrawn="1"/>
        </p:nvSpPr>
        <p:spPr>
          <a:xfrm>
            <a:off x="8360735" y="175604"/>
            <a:ext cx="3255021" cy="3255021"/>
          </a:xfrm>
          <a:prstGeom prst="ellipse">
            <a:avLst/>
          </a:prstGeom>
          <a:solidFill>
            <a:schemeClr val="tx1">
              <a:alpha val="84000"/>
            </a:schemeClr>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72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C0D399-C01F-20B8-164F-CEB9492FA38A}"/>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787908" y="2751891"/>
            <a:ext cx="3932167" cy="1354217"/>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a:ln>
                  <a:noFill/>
                </a:ln>
                <a:solidFill>
                  <a:schemeClr val="tx2"/>
                </a:solidFill>
                <a:effectLst/>
                <a:uLnTx/>
                <a:uFillTx/>
                <a:latin typeface="+mj-lt"/>
                <a:cs typeface="Segoe UI" panose="020B0502040204020203" pitchFamily="34" charset="0"/>
              </a:rPr>
              <a:t>Key Discussion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a:ln>
                  <a:noFill/>
                </a:ln>
                <a:solidFill>
                  <a:schemeClr val="tx2"/>
                </a:solidFill>
                <a:effectLst/>
                <a:uLnTx/>
                <a:uFillTx/>
                <a:latin typeface="+mj-lt"/>
                <a:cs typeface="Segoe UI" panose="020B0502040204020203" pitchFamily="34" charset="0"/>
              </a:rPr>
              <a:t>Topics</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514350"/>
            <a:ext cx="4800600" cy="5829300"/>
          </a:xfrm>
        </p:spPr>
        <p:txBody>
          <a:bodyPr anchor="ctr">
            <a:normAutofit/>
          </a:bodyPr>
          <a:lstStyle>
            <a:lvl1pPr marL="594360" indent="-457200" algn="l">
              <a:lnSpc>
                <a:spcPct val="100000"/>
              </a:lnSpc>
              <a:spcAft>
                <a:spcPts val="3000"/>
              </a:spcAft>
              <a:defRPr sz="2000" b="0" i="0">
                <a:latin typeface="Segoe UI" panose="020B0502040204020203" pitchFamily="34" charset="0"/>
                <a:cs typeface="Segoe UI" panose="020B0502040204020203" pitchFamily="34" charset="0"/>
              </a:defRPr>
            </a:lvl1pPr>
            <a:lvl2pPr marL="868680" indent="-274320" algn="l">
              <a:lnSpc>
                <a:spcPct val="100000"/>
              </a:lnSpc>
              <a:spcAft>
                <a:spcPts val="3000"/>
              </a:spcAft>
              <a:defRPr sz="1800" b="0" i="0">
                <a:latin typeface="Segoe UI" panose="020B0502040204020203" pitchFamily="34" charset="0"/>
                <a:cs typeface="Segoe UI" panose="020B0502040204020203" pitchFamily="34" charset="0"/>
              </a:defRPr>
            </a:lvl2pPr>
            <a:lvl3pPr marL="1143000" algn="l">
              <a:lnSpc>
                <a:spcPct val="100000"/>
              </a:lnSpc>
              <a:spcAft>
                <a:spcPts val="3000"/>
              </a:spcAft>
              <a:defRPr sz="1600" b="0" i="0">
                <a:latin typeface="Segoe UI" panose="020B0502040204020203" pitchFamily="34" charset="0"/>
                <a:cs typeface="Segoe UI" panose="020B0502040204020203" pitchFamily="34" charset="0"/>
              </a:defRPr>
            </a:lvl3pPr>
            <a:lvl4pPr marL="1463040" algn="l">
              <a:lnSpc>
                <a:spcPct val="100000"/>
              </a:lnSpc>
              <a:spcAft>
                <a:spcPts val="3000"/>
              </a:spcAft>
              <a:defRPr sz="1400" b="0" i="0">
                <a:latin typeface="Segoe UI" panose="020B0502040204020203" pitchFamily="34" charset="0"/>
                <a:cs typeface="Segoe UI" panose="020B0502040204020203" pitchFamily="34" charset="0"/>
              </a:defRPr>
            </a:lvl4pPr>
            <a:lvl5pPr marL="1783080" algn="l">
              <a:lnSpc>
                <a:spcPct val="100000"/>
              </a:lnSpc>
              <a:spcAft>
                <a:spcPts val="3000"/>
              </a:spcAft>
              <a:defRPr sz="1400" b="0" i="0">
                <a:latin typeface="Segoe UI" panose="020B0502040204020203" pitchFamily="34" charset="0"/>
                <a:cs typeface="Segoe UI" panose="020B0502040204020203" pitchFamily="34" charset="0"/>
              </a:defRPr>
            </a:lvl5pPr>
          </a:lstStyle>
          <a:p>
            <a:pPr lvl="0"/>
            <a:r>
              <a:rPr lang="en-US"/>
              <a:t>What is the setting of your story?</a:t>
            </a:r>
          </a:p>
          <a:p>
            <a:pPr lvl="0"/>
            <a:r>
              <a:rPr lang="en-US"/>
              <a:t>Who are the characters involved?</a:t>
            </a:r>
          </a:p>
          <a:p>
            <a:pPr lvl="0"/>
            <a:r>
              <a:rPr lang="en-US"/>
              <a:t>What conflict are you resolving?</a:t>
            </a:r>
          </a:p>
          <a:p>
            <a:pPr lvl="0"/>
            <a:r>
              <a:rPr lang="en-US"/>
              <a:t>What is your BIG idea?</a:t>
            </a:r>
          </a:p>
          <a:p>
            <a:pPr lvl="0"/>
            <a:r>
              <a:rPr lang="en-US"/>
              <a:t>How will you resolve the conflict?</a:t>
            </a:r>
          </a:p>
        </p:txBody>
      </p:sp>
      <p:sp>
        <p:nvSpPr>
          <p:cNvPr id="16" name="Text Placeholder 15">
            <a:extLst>
              <a:ext uri="{FF2B5EF4-FFF2-40B4-BE49-F238E27FC236}">
                <a16:creationId xmlns:a16="http://schemas.microsoft.com/office/drawing/2014/main" id="{3E43F5B2-499D-159B-959F-D650D0C9E9A1}"/>
              </a:ext>
            </a:extLst>
          </p:cNvPr>
          <p:cNvSpPr>
            <a:spLocks noGrp="1" noChangeAspect="1"/>
          </p:cNvSpPr>
          <p:nvPr>
            <p:ph type="body" sz="quarter" idx="17" hasCustomPrompt="1"/>
          </p:nvPr>
        </p:nvSpPr>
        <p:spPr>
          <a:xfrm>
            <a:off x="5695950" y="188595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0">
                <a:schemeClr val="accent2"/>
              </a:gs>
              <a:gs pos="100000">
                <a:schemeClr val="accent6">
                  <a:lumMod val="20000"/>
                  <a:lumOff val="80000"/>
                </a:schemeClr>
              </a:gs>
              <a:gs pos="73000">
                <a:schemeClr val="accent1">
                  <a:lumMod val="60000"/>
                  <a:lumOff val="40000"/>
                </a:schemeClr>
              </a:gs>
              <a:gs pos="36000">
                <a:schemeClr val="accent2">
                  <a:lumMod val="60000"/>
                  <a:lumOff val="40000"/>
                </a:schemeClr>
              </a:gs>
            </a:gsLst>
            <a:lin ang="3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1</a:t>
            </a:r>
          </a:p>
        </p:txBody>
      </p:sp>
      <p:sp>
        <p:nvSpPr>
          <p:cNvPr id="17" name="Text Placeholder 16">
            <a:extLst>
              <a:ext uri="{FF2B5EF4-FFF2-40B4-BE49-F238E27FC236}">
                <a16:creationId xmlns:a16="http://schemas.microsoft.com/office/drawing/2014/main" id="{239B8060-10DD-9CAB-82F1-5B8306F2D972}"/>
              </a:ext>
            </a:extLst>
          </p:cNvPr>
          <p:cNvSpPr>
            <a:spLocks noGrp="1" noChangeAspect="1"/>
          </p:cNvSpPr>
          <p:nvPr>
            <p:ph type="body" sz="quarter" idx="18" hasCustomPrompt="1"/>
          </p:nvPr>
        </p:nvSpPr>
        <p:spPr>
          <a:xfrm>
            <a:off x="5695950" y="25488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0">
                <a:schemeClr val="accent2"/>
              </a:gs>
              <a:gs pos="100000">
                <a:schemeClr val="accent6">
                  <a:lumMod val="20000"/>
                  <a:lumOff val="80000"/>
                </a:schemeClr>
              </a:gs>
              <a:gs pos="73000">
                <a:schemeClr val="accent1">
                  <a:lumMod val="60000"/>
                  <a:lumOff val="40000"/>
                </a:schemeClr>
              </a:gs>
              <a:gs pos="36000">
                <a:schemeClr val="accent2">
                  <a:lumMod val="60000"/>
                  <a:lumOff val="40000"/>
                </a:schemeClr>
              </a:gs>
            </a:gsLst>
            <a:lin ang="3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2</a:t>
            </a:r>
          </a:p>
        </p:txBody>
      </p:sp>
      <p:sp>
        <p:nvSpPr>
          <p:cNvPr id="18" name="Text Placeholder 17">
            <a:extLst>
              <a:ext uri="{FF2B5EF4-FFF2-40B4-BE49-F238E27FC236}">
                <a16:creationId xmlns:a16="http://schemas.microsoft.com/office/drawing/2014/main" id="{945DB81B-60AB-3A2A-B8B6-EBF034C68E6B}"/>
              </a:ext>
            </a:extLst>
          </p:cNvPr>
          <p:cNvSpPr>
            <a:spLocks noGrp="1" noChangeAspect="1"/>
          </p:cNvSpPr>
          <p:nvPr>
            <p:ph type="body" sz="quarter" idx="19" hasCustomPrompt="1"/>
          </p:nvPr>
        </p:nvSpPr>
        <p:spPr>
          <a:xfrm>
            <a:off x="5695950" y="32346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0">
                <a:schemeClr val="accent2"/>
              </a:gs>
              <a:gs pos="100000">
                <a:schemeClr val="accent6">
                  <a:lumMod val="20000"/>
                  <a:lumOff val="80000"/>
                </a:schemeClr>
              </a:gs>
              <a:gs pos="73000">
                <a:schemeClr val="accent1">
                  <a:lumMod val="60000"/>
                  <a:lumOff val="40000"/>
                </a:schemeClr>
              </a:gs>
              <a:gs pos="36000">
                <a:schemeClr val="accent2">
                  <a:lumMod val="60000"/>
                  <a:lumOff val="40000"/>
                </a:schemeClr>
              </a:gs>
            </a:gsLst>
            <a:lin ang="3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3</a:t>
            </a:r>
          </a:p>
        </p:txBody>
      </p:sp>
      <p:sp>
        <p:nvSpPr>
          <p:cNvPr id="19" name="Text Placeholder 18">
            <a:extLst>
              <a:ext uri="{FF2B5EF4-FFF2-40B4-BE49-F238E27FC236}">
                <a16:creationId xmlns:a16="http://schemas.microsoft.com/office/drawing/2014/main" id="{154F6482-A3F9-06E3-BB23-3F60ED96BA00}"/>
              </a:ext>
            </a:extLst>
          </p:cNvPr>
          <p:cNvSpPr>
            <a:spLocks noGrp="1" noChangeAspect="1"/>
          </p:cNvSpPr>
          <p:nvPr>
            <p:ph type="body" sz="quarter" idx="20" hasCustomPrompt="1"/>
          </p:nvPr>
        </p:nvSpPr>
        <p:spPr>
          <a:xfrm>
            <a:off x="5695950" y="39319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0">
                <a:schemeClr val="accent2"/>
              </a:gs>
              <a:gs pos="100000">
                <a:schemeClr val="accent6">
                  <a:lumMod val="20000"/>
                  <a:lumOff val="80000"/>
                </a:schemeClr>
              </a:gs>
              <a:gs pos="73000">
                <a:schemeClr val="accent1">
                  <a:lumMod val="60000"/>
                  <a:lumOff val="40000"/>
                </a:schemeClr>
              </a:gs>
              <a:gs pos="36000">
                <a:schemeClr val="accent2">
                  <a:lumMod val="60000"/>
                  <a:lumOff val="40000"/>
                </a:schemeClr>
              </a:gs>
            </a:gsLst>
            <a:lin ang="3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4</a:t>
            </a:r>
          </a:p>
        </p:txBody>
      </p:sp>
      <p:sp>
        <p:nvSpPr>
          <p:cNvPr id="20" name="Text Placeholder 19">
            <a:extLst>
              <a:ext uri="{FF2B5EF4-FFF2-40B4-BE49-F238E27FC236}">
                <a16:creationId xmlns:a16="http://schemas.microsoft.com/office/drawing/2014/main" id="{FEC6761A-8222-D725-87CA-704118A3BF8E}"/>
              </a:ext>
            </a:extLst>
          </p:cNvPr>
          <p:cNvSpPr>
            <a:spLocks noGrp="1" noChangeAspect="1"/>
          </p:cNvSpPr>
          <p:nvPr>
            <p:ph type="body" sz="quarter" idx="21" hasCustomPrompt="1"/>
          </p:nvPr>
        </p:nvSpPr>
        <p:spPr>
          <a:xfrm>
            <a:off x="5695950" y="46177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0">
                <a:schemeClr val="accent2"/>
              </a:gs>
              <a:gs pos="100000">
                <a:schemeClr val="accent6">
                  <a:lumMod val="20000"/>
                  <a:lumOff val="80000"/>
                </a:schemeClr>
              </a:gs>
              <a:gs pos="73000">
                <a:schemeClr val="accent1">
                  <a:lumMod val="60000"/>
                  <a:lumOff val="40000"/>
                </a:schemeClr>
              </a:gs>
              <a:gs pos="36000">
                <a:schemeClr val="accent2">
                  <a:lumMod val="60000"/>
                  <a:lumOff val="40000"/>
                </a:schemeClr>
              </a:gs>
            </a:gsLst>
            <a:lin ang="3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5</a:t>
            </a:r>
          </a:p>
        </p:txBody>
      </p:sp>
    </p:spTree>
    <p:extLst>
      <p:ext uri="{BB962C8B-B14F-4D97-AF65-F5344CB8AC3E}">
        <p14:creationId xmlns:p14="http://schemas.microsoft.com/office/powerpoint/2010/main" val="317582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5F2DC8-7A7D-F3B1-25B4-7661BC865BAD}"/>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5695951" y="3977644"/>
            <a:ext cx="4800600" cy="307777"/>
          </a:xfrm>
        </p:spPr>
        <p:txBody>
          <a:bodyPr>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5695951" y="2759746"/>
            <a:ext cx="4800600" cy="1107996"/>
          </a:xfrm>
        </p:spPr>
        <p:txBody>
          <a:bodyPr lIns="0" tIns="0" rIns="0" bIns="0" anchor="b">
            <a:spAutoFit/>
          </a:bodyPr>
          <a:lstStyle>
            <a:lvl1pPr>
              <a:defRPr sz="4000"/>
            </a:lvl1pPr>
          </a:lstStyle>
          <a:p>
            <a:r>
              <a:rPr lang="en-US"/>
              <a:t>The title of your section.</a:t>
            </a:r>
          </a:p>
        </p:txBody>
      </p:sp>
      <p:sp>
        <p:nvSpPr>
          <p:cNvPr id="16" name="Oval 15">
            <a:extLst>
              <a:ext uri="{FF2B5EF4-FFF2-40B4-BE49-F238E27FC236}">
                <a16:creationId xmlns:a16="http://schemas.microsoft.com/office/drawing/2014/main" id="{82948E6E-440C-6B67-1C53-E1615E5FC524}"/>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D8D624BA-FFC7-7697-A821-AB453FB8BE48}"/>
              </a:ext>
            </a:extLst>
          </p:cNvPr>
          <p:cNvSpPr/>
          <p:nvPr userDrawn="1"/>
        </p:nvSpPr>
        <p:spPr>
          <a:xfrm rot="7298516">
            <a:off x="-90611" y="3316952"/>
            <a:ext cx="4076350" cy="4728692"/>
          </a:xfrm>
          <a:custGeom>
            <a:avLst/>
            <a:gdLst>
              <a:gd name="connsiteX0" fmla="*/ 47805 w 4076350"/>
              <a:gd name="connsiteY0" fmla="*/ 3739556 h 4728692"/>
              <a:gd name="connsiteX1" fmla="*/ 2906 w 4076350"/>
              <a:gd name="connsiteY1" fmla="*/ 3617992 h 4728692"/>
              <a:gd name="connsiteX2" fmla="*/ 4692 w 4076350"/>
              <a:gd name="connsiteY2" fmla="*/ 3573576 h 4728692"/>
              <a:gd name="connsiteX3" fmla="*/ 0 w 4076350"/>
              <a:gd name="connsiteY3" fmla="*/ 3573576 h 4728692"/>
              <a:gd name="connsiteX4" fmla="*/ 1 w 4076350"/>
              <a:gd name="connsiteY4" fmla="*/ 1335500 h 4728692"/>
              <a:gd name="connsiteX5" fmla="*/ 9058 w 4076350"/>
              <a:gd name="connsiteY5" fmla="*/ 1335500 h 4728692"/>
              <a:gd name="connsiteX6" fmla="*/ 12254 w 4076350"/>
              <a:gd name="connsiteY6" fmla="*/ 1255992 h 4728692"/>
              <a:gd name="connsiteX7" fmla="*/ 105926 w 4076350"/>
              <a:gd name="connsiteY7" fmla="*/ 1093634 h 4728692"/>
              <a:gd name="connsiteX8" fmla="*/ 135613 w 4076350"/>
              <a:gd name="connsiteY8" fmla="*/ 1070901 h 4728692"/>
              <a:gd name="connsiteX9" fmla="*/ 134803 w 4076350"/>
              <a:gd name="connsiteY9" fmla="*/ 1069587 h 4728692"/>
              <a:gd name="connsiteX10" fmla="*/ 147830 w 4076350"/>
              <a:gd name="connsiteY10" fmla="*/ 1061545 h 4728692"/>
              <a:gd name="connsiteX11" fmla="*/ 158408 w 4076350"/>
              <a:gd name="connsiteY11" fmla="*/ 1053446 h 4728692"/>
              <a:gd name="connsiteX12" fmla="*/ 170392 w 4076350"/>
              <a:gd name="connsiteY12" fmla="*/ 1047619 h 4728692"/>
              <a:gd name="connsiteX13" fmla="*/ 1775558 w 4076350"/>
              <a:gd name="connsiteY13" fmla="*/ 56782 h 4728692"/>
              <a:gd name="connsiteX14" fmla="*/ 1786138 w 4076350"/>
              <a:gd name="connsiteY14" fmla="*/ 48682 h 4728692"/>
              <a:gd name="connsiteX15" fmla="*/ 1798122 w 4076350"/>
              <a:gd name="connsiteY15" fmla="*/ 42855 h 4728692"/>
              <a:gd name="connsiteX16" fmla="*/ 1825240 w 4076350"/>
              <a:gd name="connsiteY16" fmla="*/ 26115 h 4728692"/>
              <a:gd name="connsiteX17" fmla="*/ 1826928 w 4076350"/>
              <a:gd name="connsiteY17" fmla="*/ 28849 h 4728692"/>
              <a:gd name="connsiteX18" fmla="*/ 1845586 w 4076350"/>
              <a:gd name="connsiteY18" fmla="*/ 19777 h 4728692"/>
              <a:gd name="connsiteX19" fmla="*/ 1954951 w 4076350"/>
              <a:gd name="connsiteY19" fmla="*/ 0 h 4728692"/>
              <a:gd name="connsiteX20" fmla="*/ 1986854 w 4076350"/>
              <a:gd name="connsiteY20" fmla="*/ 5166 h 4728692"/>
              <a:gd name="connsiteX21" fmla="*/ 4076350 w 4076350"/>
              <a:gd name="connsiteY21" fmla="*/ 3396031 h 4728692"/>
              <a:gd name="connsiteX22" fmla="*/ 1913689 w 4076350"/>
              <a:gd name="connsiteY22" fmla="*/ 4728692 h 4728692"/>
              <a:gd name="connsiteX23" fmla="*/ 152812 w 4076350"/>
              <a:gd name="connsiteY23" fmla="*/ 3841618 h 4728692"/>
              <a:gd name="connsiteX24" fmla="*/ 136351 w 4076350"/>
              <a:gd name="connsiteY24" fmla="*/ 3834178 h 4728692"/>
              <a:gd name="connsiteX25" fmla="*/ 47805 w 4076350"/>
              <a:gd name="connsiteY25" fmla="*/ 3739556 h 472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76350" h="4728692">
                <a:moveTo>
                  <a:pt x="47805" y="3739556"/>
                </a:moveTo>
                <a:cubicBezTo>
                  <a:pt x="24139" y="3701214"/>
                  <a:pt x="9361" y="3659890"/>
                  <a:pt x="2906" y="3617992"/>
                </a:cubicBezTo>
                <a:lnTo>
                  <a:pt x="4692" y="3573576"/>
                </a:lnTo>
                <a:lnTo>
                  <a:pt x="0" y="3573576"/>
                </a:lnTo>
                <a:lnTo>
                  <a:pt x="1" y="1335500"/>
                </a:lnTo>
                <a:lnTo>
                  <a:pt x="9058" y="1335500"/>
                </a:lnTo>
                <a:lnTo>
                  <a:pt x="12254" y="1255992"/>
                </a:lnTo>
                <a:cubicBezTo>
                  <a:pt x="26679" y="1195036"/>
                  <a:pt x="58543" y="1138208"/>
                  <a:pt x="105926" y="1093634"/>
                </a:cubicBezTo>
                <a:lnTo>
                  <a:pt x="135613" y="1070901"/>
                </a:lnTo>
                <a:lnTo>
                  <a:pt x="134803" y="1069587"/>
                </a:lnTo>
                <a:lnTo>
                  <a:pt x="147830" y="1061545"/>
                </a:lnTo>
                <a:lnTo>
                  <a:pt x="158408" y="1053446"/>
                </a:lnTo>
                <a:lnTo>
                  <a:pt x="170392" y="1047619"/>
                </a:lnTo>
                <a:lnTo>
                  <a:pt x="1775558" y="56782"/>
                </a:lnTo>
                <a:lnTo>
                  <a:pt x="1786138" y="48682"/>
                </a:lnTo>
                <a:lnTo>
                  <a:pt x="1798122" y="42855"/>
                </a:lnTo>
                <a:lnTo>
                  <a:pt x="1825240" y="26115"/>
                </a:lnTo>
                <a:lnTo>
                  <a:pt x="1826928" y="28849"/>
                </a:lnTo>
                <a:lnTo>
                  <a:pt x="1845586" y="19777"/>
                </a:lnTo>
                <a:cubicBezTo>
                  <a:pt x="1881218" y="6723"/>
                  <a:pt x="1918211" y="257"/>
                  <a:pt x="1954951" y="0"/>
                </a:cubicBezTo>
                <a:lnTo>
                  <a:pt x="1986854" y="5166"/>
                </a:lnTo>
                <a:lnTo>
                  <a:pt x="4076350" y="3396031"/>
                </a:lnTo>
                <a:lnTo>
                  <a:pt x="1913689" y="4728692"/>
                </a:lnTo>
                <a:lnTo>
                  <a:pt x="152812" y="3841618"/>
                </a:lnTo>
                <a:lnTo>
                  <a:pt x="136351" y="3834178"/>
                </a:lnTo>
                <a:cubicBezTo>
                  <a:pt x="101791" y="3809629"/>
                  <a:pt x="71474" y="3777897"/>
                  <a:pt x="47805" y="3739556"/>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508303AF-36F1-7A17-9867-99CADC337D99}"/>
              </a:ext>
            </a:extLst>
          </p:cNvPr>
          <p:cNvSpPr/>
          <p:nvPr userDrawn="1"/>
        </p:nvSpPr>
        <p:spPr>
          <a:xfrm rot="7298516">
            <a:off x="1113223" y="476488"/>
            <a:ext cx="1774432" cy="2015197"/>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Oval 11">
            <a:extLst>
              <a:ext uri="{FF2B5EF4-FFF2-40B4-BE49-F238E27FC236}">
                <a16:creationId xmlns:a16="http://schemas.microsoft.com/office/drawing/2014/main" id="{D5BE828B-A3D3-519C-0836-C418C895AF09}"/>
              </a:ext>
            </a:extLst>
          </p:cNvPr>
          <p:cNvSpPr/>
          <p:nvPr userDrawn="1"/>
        </p:nvSpPr>
        <p:spPr>
          <a:xfrm>
            <a:off x="1256166" y="303539"/>
            <a:ext cx="1959795" cy="1959795"/>
          </a:xfrm>
          <a:prstGeom prst="ellipse">
            <a:avLst/>
          </a:prstGeom>
          <a:solidFill>
            <a:schemeClr val="tx1">
              <a:alpha val="86565"/>
            </a:schemeClr>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57178159-F83F-9E40-FFA2-7DFE92FEE800}"/>
              </a:ext>
            </a:extLst>
          </p:cNvPr>
          <p:cNvSpPr/>
          <p:nvPr userDrawn="1"/>
        </p:nvSpPr>
        <p:spPr>
          <a:xfrm rot="7298516">
            <a:off x="3150892" y="2171751"/>
            <a:ext cx="1439601" cy="1634934"/>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Oval 13">
            <a:extLst>
              <a:ext uri="{FF2B5EF4-FFF2-40B4-BE49-F238E27FC236}">
                <a16:creationId xmlns:a16="http://schemas.microsoft.com/office/drawing/2014/main" id="{9D003B70-DDE6-1773-1589-A42F892B72DE}"/>
              </a:ext>
            </a:extLst>
          </p:cNvPr>
          <p:cNvSpPr/>
          <p:nvPr userDrawn="1"/>
        </p:nvSpPr>
        <p:spPr>
          <a:xfrm>
            <a:off x="3414396" y="2192251"/>
            <a:ext cx="1191182" cy="1191182"/>
          </a:xfrm>
          <a:prstGeom prst="ellipse">
            <a:avLst/>
          </a:prstGeom>
          <a:solidFill>
            <a:schemeClr val="tx1">
              <a:alpha val="47214"/>
            </a:schemeClr>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838AFA-0E51-D4B4-0086-D157016A32CD}"/>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723900" y="3931914"/>
            <a:ext cx="10744200" cy="307777"/>
          </a:xfrm>
        </p:spPr>
        <p:txBody>
          <a:bodyPr>
            <a:spAutoFit/>
          </a:bodyPr>
          <a:lstStyle>
            <a:lvl1pPr marL="0" indent="0" algn="ctr">
              <a:buNone/>
              <a:defRPr sz="2000" b="0" i="0">
                <a:solidFill>
                  <a:schemeClr val="tx1">
                    <a:tint val="75000"/>
                  </a:schemeClr>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Subtext for your big idea.</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723900" y="3082005"/>
            <a:ext cx="10744200" cy="664797"/>
          </a:xfrm>
        </p:spPr>
        <p:txBody>
          <a:bodyPr lIns="0" tIns="0" rIns="0" bIns="0" anchor="b">
            <a:spAutoFit/>
          </a:bodyPr>
          <a:lstStyle>
            <a:lvl1pPr algn="ctr">
              <a:defRPr sz="4800"/>
            </a:lvl1pPr>
          </a:lstStyle>
          <a:p>
            <a:r>
              <a:rPr lang="en-US"/>
              <a:t>What is your big idea?</a:t>
            </a:r>
          </a:p>
        </p:txBody>
      </p:sp>
      <p:sp>
        <p:nvSpPr>
          <p:cNvPr id="13" name="Freeform 12">
            <a:extLst>
              <a:ext uri="{FF2B5EF4-FFF2-40B4-BE49-F238E27FC236}">
                <a16:creationId xmlns:a16="http://schemas.microsoft.com/office/drawing/2014/main" id="{A4BFEC26-2025-2258-1B7F-2C5FEE4DBE16}"/>
              </a:ext>
            </a:extLst>
          </p:cNvPr>
          <p:cNvSpPr/>
          <p:nvPr userDrawn="1"/>
        </p:nvSpPr>
        <p:spPr>
          <a:xfrm rot="7298516">
            <a:off x="8187025" y="4904152"/>
            <a:ext cx="2346919" cy="2891695"/>
          </a:xfrm>
          <a:custGeom>
            <a:avLst/>
            <a:gdLst>
              <a:gd name="connsiteX0" fmla="*/ 30130 w 2346919"/>
              <a:gd name="connsiteY0" fmla="*/ 2176380 h 2891695"/>
              <a:gd name="connsiteX1" fmla="*/ 1831 w 2346919"/>
              <a:gd name="connsiteY1" fmla="*/ 2099763 h 2891695"/>
              <a:gd name="connsiteX2" fmla="*/ 2957 w 2346919"/>
              <a:gd name="connsiteY2" fmla="*/ 2071770 h 2891695"/>
              <a:gd name="connsiteX3" fmla="*/ 0 w 2346919"/>
              <a:gd name="connsiteY3" fmla="*/ 2071770 h 2891695"/>
              <a:gd name="connsiteX4" fmla="*/ 1 w 2346919"/>
              <a:gd name="connsiteY4" fmla="*/ 661211 h 2891695"/>
              <a:gd name="connsiteX5" fmla="*/ 5708 w 2346919"/>
              <a:gd name="connsiteY5" fmla="*/ 661211 h 2891695"/>
              <a:gd name="connsiteX6" fmla="*/ 7724 w 2346919"/>
              <a:gd name="connsiteY6" fmla="*/ 611101 h 2891695"/>
              <a:gd name="connsiteX7" fmla="*/ 66760 w 2346919"/>
              <a:gd name="connsiteY7" fmla="*/ 508774 h 2891695"/>
              <a:gd name="connsiteX8" fmla="*/ 85471 w 2346919"/>
              <a:gd name="connsiteY8" fmla="*/ 494446 h 2891695"/>
              <a:gd name="connsiteX9" fmla="*/ 84960 w 2346919"/>
              <a:gd name="connsiteY9" fmla="*/ 493618 h 2891695"/>
              <a:gd name="connsiteX10" fmla="*/ 93171 w 2346919"/>
              <a:gd name="connsiteY10" fmla="*/ 488549 h 2891695"/>
              <a:gd name="connsiteX11" fmla="*/ 99838 w 2346919"/>
              <a:gd name="connsiteY11" fmla="*/ 483445 h 2891695"/>
              <a:gd name="connsiteX12" fmla="*/ 107390 w 2346919"/>
              <a:gd name="connsiteY12" fmla="*/ 479773 h 2891695"/>
              <a:gd name="connsiteX13" fmla="*/ 884626 w 2346919"/>
              <a:gd name="connsiteY13" fmla="*/ 0 h 2891695"/>
              <a:gd name="connsiteX14" fmla="*/ 2346919 w 2346919"/>
              <a:gd name="connsiteY14" fmla="*/ 2373029 h 2891695"/>
              <a:gd name="connsiteX15" fmla="*/ 1549084 w 2346919"/>
              <a:gd name="connsiteY15" fmla="*/ 2865517 h 2891695"/>
              <a:gd name="connsiteX16" fmla="*/ 1547596 w 2346919"/>
              <a:gd name="connsiteY16" fmla="*/ 2863107 h 2891695"/>
              <a:gd name="connsiteX17" fmla="*/ 1514442 w 2346919"/>
              <a:gd name="connsiteY17" fmla="*/ 2879226 h 2891695"/>
              <a:gd name="connsiteX18" fmla="*/ 1377540 w 2346919"/>
              <a:gd name="connsiteY18" fmla="*/ 2880683 h 2891695"/>
              <a:gd name="connsiteX19" fmla="*/ 1359840 w 2346919"/>
              <a:gd name="connsiteY19" fmla="*/ 2871085 h 2891695"/>
              <a:gd name="connsiteX20" fmla="*/ 1357370 w 2346919"/>
              <a:gd name="connsiteY20" fmla="*/ 2875987 h 2891695"/>
              <a:gd name="connsiteX21" fmla="*/ 96311 w 2346919"/>
              <a:gd name="connsiteY21" fmla="*/ 2240705 h 2891695"/>
              <a:gd name="connsiteX22" fmla="*/ 85936 w 2346919"/>
              <a:gd name="connsiteY22" fmla="*/ 2236015 h 2891695"/>
              <a:gd name="connsiteX23" fmla="*/ 30130 w 2346919"/>
              <a:gd name="connsiteY23" fmla="*/ 2176380 h 28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6919" h="2891695">
                <a:moveTo>
                  <a:pt x="30130" y="2176380"/>
                </a:moveTo>
                <a:cubicBezTo>
                  <a:pt x="15213" y="2152214"/>
                  <a:pt x="5900" y="2126169"/>
                  <a:pt x="1831" y="2099763"/>
                </a:cubicBezTo>
                <a:lnTo>
                  <a:pt x="2957" y="2071770"/>
                </a:lnTo>
                <a:lnTo>
                  <a:pt x="0" y="2071770"/>
                </a:lnTo>
                <a:lnTo>
                  <a:pt x="1" y="661211"/>
                </a:lnTo>
                <a:lnTo>
                  <a:pt x="5708" y="661211"/>
                </a:lnTo>
                <a:lnTo>
                  <a:pt x="7724" y="611101"/>
                </a:lnTo>
                <a:cubicBezTo>
                  <a:pt x="16815" y="572682"/>
                  <a:pt x="36897" y="536866"/>
                  <a:pt x="66760" y="508774"/>
                </a:cubicBezTo>
                <a:lnTo>
                  <a:pt x="85471" y="494446"/>
                </a:lnTo>
                <a:lnTo>
                  <a:pt x="84960" y="493618"/>
                </a:lnTo>
                <a:lnTo>
                  <a:pt x="93171" y="488549"/>
                </a:lnTo>
                <a:lnTo>
                  <a:pt x="99838" y="483445"/>
                </a:lnTo>
                <a:lnTo>
                  <a:pt x="107390" y="479773"/>
                </a:lnTo>
                <a:lnTo>
                  <a:pt x="884626" y="0"/>
                </a:lnTo>
                <a:lnTo>
                  <a:pt x="2346919" y="2373029"/>
                </a:lnTo>
                <a:lnTo>
                  <a:pt x="1549084" y="2865517"/>
                </a:lnTo>
                <a:lnTo>
                  <a:pt x="1547596" y="2863107"/>
                </a:lnTo>
                <a:lnTo>
                  <a:pt x="1514442" y="2879226"/>
                </a:lnTo>
                <a:cubicBezTo>
                  <a:pt x="1469528" y="2895681"/>
                  <a:pt x="1421183" y="2895525"/>
                  <a:pt x="1377540" y="2880683"/>
                </a:cubicBezTo>
                <a:lnTo>
                  <a:pt x="1359840" y="2871085"/>
                </a:lnTo>
                <a:lnTo>
                  <a:pt x="1357370" y="2875987"/>
                </a:lnTo>
                <a:lnTo>
                  <a:pt x="96311" y="2240705"/>
                </a:lnTo>
                <a:lnTo>
                  <a:pt x="85936" y="2236015"/>
                </a:lnTo>
                <a:cubicBezTo>
                  <a:pt x="64154" y="2220543"/>
                  <a:pt x="45047" y="2200544"/>
                  <a:pt x="30130" y="2176380"/>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 name="Oval 3">
            <a:extLst>
              <a:ext uri="{FF2B5EF4-FFF2-40B4-BE49-F238E27FC236}">
                <a16:creationId xmlns:a16="http://schemas.microsoft.com/office/drawing/2014/main" id="{367478B2-5D39-B4ED-D1E4-3B9BCFE0B131}"/>
              </a:ext>
            </a:extLst>
          </p:cNvPr>
          <p:cNvSpPr/>
          <p:nvPr userDrawn="1"/>
        </p:nvSpPr>
        <p:spPr>
          <a:xfrm>
            <a:off x="8099478" y="4558285"/>
            <a:ext cx="3255021" cy="3255021"/>
          </a:xfrm>
          <a:prstGeom prst="ellipse">
            <a:avLst/>
          </a:prstGeom>
          <a:solidFill>
            <a:schemeClr val="tx1">
              <a:alpha val="84000"/>
            </a:schemeClr>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343AEEFE-8AC0-2AAE-83F3-8F802554B9A2}"/>
              </a:ext>
            </a:extLst>
          </p:cNvPr>
          <p:cNvSpPr/>
          <p:nvPr userDrawn="1"/>
        </p:nvSpPr>
        <p:spPr>
          <a:xfrm rot="7298516">
            <a:off x="10134122" y="4005175"/>
            <a:ext cx="1439601" cy="1634934"/>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1" name="Oval 10">
            <a:extLst>
              <a:ext uri="{FF2B5EF4-FFF2-40B4-BE49-F238E27FC236}">
                <a16:creationId xmlns:a16="http://schemas.microsoft.com/office/drawing/2014/main" id="{962D5DB4-917C-878B-C94B-6D67E92F326D}"/>
              </a:ext>
            </a:extLst>
          </p:cNvPr>
          <p:cNvSpPr/>
          <p:nvPr userDrawn="1"/>
        </p:nvSpPr>
        <p:spPr>
          <a:xfrm>
            <a:off x="10397626" y="4025675"/>
            <a:ext cx="1191182" cy="1191182"/>
          </a:xfrm>
          <a:prstGeom prst="ellipse">
            <a:avLst/>
          </a:prstGeom>
          <a:solidFill>
            <a:schemeClr val="tx1">
              <a:alpha val="47214"/>
            </a:schemeClr>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79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56C96B-A01C-DEDB-DA17-D758395D8EB6}"/>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BE149A7E-0310-38E2-4292-AE64244D84CE}"/>
              </a:ext>
            </a:extLst>
          </p:cNvPr>
          <p:cNvSpPr>
            <a:spLocks noGrp="1"/>
          </p:cNvSpPr>
          <p:nvPr>
            <p:ph type="body" sz="quarter" idx="10"/>
          </p:nvPr>
        </p:nvSpPr>
        <p:spPr>
          <a:xfrm>
            <a:off x="2209800" y="2000250"/>
            <a:ext cx="857250" cy="800100"/>
          </a:xfrm>
          <a:blipFill dpi="0" rotWithShape="1">
            <a:blip r:embed="rId2"/>
            <a:srcRect/>
            <a:tile tx="0" ty="609600" sx="100000" sy="100000" flip="none" algn="ctr"/>
          </a:blipFill>
        </p:spPr>
        <p:txBody>
          <a:bodyPr>
            <a:normAutofit/>
          </a:bodyPr>
          <a:lstStyle>
            <a:lvl1pPr marL="0" indent="0">
              <a:buNone/>
              <a:defRPr sz="100"/>
            </a:lvl1pPr>
          </a:lstStyle>
          <a:p>
            <a:pPr lvl="0"/>
            <a:endParaRPr lang="en-US"/>
          </a:p>
        </p:txBody>
      </p:sp>
      <p:sp>
        <p:nvSpPr>
          <p:cNvPr id="5" name="Text Placeholder 3">
            <a:extLst>
              <a:ext uri="{FF2B5EF4-FFF2-40B4-BE49-F238E27FC236}">
                <a16:creationId xmlns:a16="http://schemas.microsoft.com/office/drawing/2014/main" id="{F98647E8-BBFB-0F07-D7DB-A65E141CDDE3}"/>
              </a:ext>
            </a:extLst>
          </p:cNvPr>
          <p:cNvSpPr>
            <a:spLocks noGrp="1"/>
          </p:cNvSpPr>
          <p:nvPr>
            <p:ph type="body" sz="quarter" idx="11" hasCustomPrompt="1"/>
          </p:nvPr>
        </p:nvSpPr>
        <p:spPr>
          <a:xfrm>
            <a:off x="2742038" y="514350"/>
            <a:ext cx="6743700" cy="5829300"/>
          </a:xfrm>
        </p:spPr>
        <p:txBody>
          <a:bodyPr anchor="ctr">
            <a:normAutofit/>
          </a:bodyPr>
          <a:lstStyle>
            <a:lvl1pPr marL="0" indent="0">
              <a:buNone/>
              <a:defRPr sz="2000" b="0" i="0">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00"/>
              </a:spcAft>
              <a:buClrTx/>
              <a:buSzTx/>
              <a:buFont typeface="Wingdings" pitchFamily="2" charset="2"/>
              <a:buNone/>
              <a:tabLst/>
              <a:defRPr/>
            </a:pPr>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Integer </a:t>
            </a:r>
            <a:r>
              <a:rPr lang="en-US" err="1"/>
              <a:t>posuere</a:t>
            </a:r>
            <a:r>
              <a:rPr lang="en-US"/>
              <a:t> </a:t>
            </a:r>
            <a:r>
              <a:rPr lang="en-US" err="1"/>
              <a:t>erat</a:t>
            </a:r>
            <a:r>
              <a:rPr lang="en-US"/>
              <a:t> a ante </a:t>
            </a:r>
            <a:r>
              <a:rPr lang="en-US" err="1"/>
              <a:t>venenatis</a:t>
            </a:r>
            <a:r>
              <a:rPr lang="en-US"/>
              <a:t> </a:t>
            </a:r>
            <a:r>
              <a:rPr lang="en-US" err="1"/>
              <a:t>dapibus</a:t>
            </a:r>
            <a:r>
              <a:rPr lang="en-US"/>
              <a:t> </a:t>
            </a:r>
            <a:r>
              <a:rPr lang="en-US" err="1"/>
              <a:t>posuere</a:t>
            </a:r>
            <a:r>
              <a:rPr lang="en-US"/>
              <a:t> </a:t>
            </a:r>
            <a:r>
              <a:rPr lang="en-US" err="1"/>
              <a:t>velit</a:t>
            </a:r>
            <a:r>
              <a:rPr lang="en-US"/>
              <a:t> </a:t>
            </a:r>
            <a:r>
              <a:rPr lang="en-US" err="1"/>
              <a:t>aliquet</a:t>
            </a:r>
            <a:r>
              <a:rPr lang="en-US"/>
              <a:t>. Donec sed </a:t>
            </a:r>
            <a:r>
              <a:rPr lang="en-US" err="1"/>
              <a:t>odio</a:t>
            </a:r>
            <a:r>
              <a:rPr lang="en-US"/>
              <a:t> dui.</a:t>
            </a:r>
          </a:p>
        </p:txBody>
      </p:sp>
    </p:spTree>
    <p:extLst>
      <p:ext uri="{BB962C8B-B14F-4D97-AF65-F5344CB8AC3E}">
        <p14:creationId xmlns:p14="http://schemas.microsoft.com/office/powerpoint/2010/main" val="426280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209754-37CF-FD8C-AC89-8250DD7113C6}"/>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100000">
                      <a:schemeClr val="accent6">
                        <a:lumMod val="20000"/>
                        <a:lumOff val="80000"/>
                      </a:schemeClr>
                    </a:gs>
                    <a:gs pos="28980">
                      <a:schemeClr val="accent2">
                        <a:lumMod val="60000"/>
                        <a:lumOff val="40000"/>
                      </a:schemeClr>
                    </a:gs>
                    <a:gs pos="65000">
                      <a:schemeClr val="accent1">
                        <a:lumMod val="60000"/>
                        <a:lumOff val="40000"/>
                      </a:schemeClr>
                    </a:gs>
                    <a:gs pos="0">
                      <a:schemeClr val="accent2"/>
                    </a:gs>
                  </a:gsLst>
                  <a:lin ang="5400000" scaled="1"/>
                </a:gradFill>
                <a:effectLst/>
                <a:uLnTx/>
                <a:uFillTx/>
                <a:latin typeface="Segoe UI" panose="020B0502040204020203" pitchFamily="34" charset="0"/>
                <a:cs typeface="Segoe UI" panose="020B0502040204020203" pitchFamily="34" charset="0"/>
              </a:rPr>
              <a:t>1</a:t>
            </a:r>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71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0525FF-129F-F30D-5723-2783F1E240F0}"/>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8DBF563-5214-6460-A8F5-B8D7CC997646}"/>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100000">
                      <a:schemeClr val="accent6">
                        <a:lumMod val="20000"/>
                        <a:lumOff val="80000"/>
                      </a:schemeClr>
                    </a:gs>
                    <a:gs pos="28980">
                      <a:schemeClr val="accent2">
                        <a:lumMod val="60000"/>
                        <a:lumOff val="40000"/>
                      </a:schemeClr>
                    </a:gs>
                    <a:gs pos="65000">
                      <a:schemeClr val="accent1">
                        <a:lumMod val="60000"/>
                        <a:lumOff val="40000"/>
                      </a:schemeClr>
                    </a:gs>
                    <a:gs pos="0">
                      <a:schemeClr val="accent2"/>
                    </a:gs>
                  </a:gsLst>
                  <a:lin ang="5400000" scaled="1"/>
                </a:gradFill>
                <a:effectLst/>
                <a:uLnTx/>
                <a:uFillTx/>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220989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3F6BC-7297-FFD4-C4FA-02313C55C842}"/>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DA6FD385-DEEA-ED58-37F8-753B3F8E733B}"/>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100000">
                      <a:schemeClr val="accent6">
                        <a:lumMod val="20000"/>
                        <a:lumOff val="80000"/>
                      </a:schemeClr>
                    </a:gs>
                    <a:gs pos="28980">
                      <a:schemeClr val="accent2">
                        <a:lumMod val="60000"/>
                        <a:lumOff val="40000"/>
                      </a:schemeClr>
                    </a:gs>
                    <a:gs pos="65000">
                      <a:schemeClr val="accent1">
                        <a:lumMod val="60000"/>
                        <a:lumOff val="40000"/>
                      </a:schemeClr>
                    </a:gs>
                    <a:gs pos="0">
                      <a:schemeClr val="accent2"/>
                    </a:gs>
                  </a:gsLst>
                  <a:lin ang="5400000" scaled="1"/>
                </a:gradFill>
                <a:effectLst/>
                <a:uLnTx/>
                <a:uFillTx/>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237784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51870-E513-74FD-E400-9413051D0296}"/>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6BBD3DD-37F4-A34D-A04C-B4BC07553F42}"/>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100000">
                      <a:schemeClr val="accent6">
                        <a:lumMod val="20000"/>
                        <a:lumOff val="80000"/>
                      </a:schemeClr>
                    </a:gs>
                    <a:gs pos="28980">
                      <a:schemeClr val="accent2">
                        <a:lumMod val="60000"/>
                        <a:lumOff val="40000"/>
                      </a:schemeClr>
                    </a:gs>
                    <a:gs pos="65000">
                      <a:schemeClr val="accent1">
                        <a:lumMod val="60000"/>
                        <a:lumOff val="40000"/>
                      </a:schemeClr>
                    </a:gs>
                    <a:gs pos="0">
                      <a:schemeClr val="accent2"/>
                    </a:gs>
                  </a:gsLst>
                  <a:lin ang="5400000" scaled="1"/>
                </a:gradFill>
                <a:effectLst/>
                <a:uLnTx/>
                <a:uFillTx/>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265010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90B015-1285-1022-B4D2-A262C0D33DDD}"/>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6E3BAC0-D48D-95C3-7E47-615067406ABF}"/>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100000">
                      <a:schemeClr val="accent6">
                        <a:lumMod val="20000"/>
                        <a:lumOff val="80000"/>
                      </a:schemeClr>
                    </a:gs>
                    <a:gs pos="28980">
                      <a:schemeClr val="accent2">
                        <a:lumMod val="60000"/>
                        <a:lumOff val="40000"/>
                      </a:schemeClr>
                    </a:gs>
                    <a:gs pos="65000">
                      <a:schemeClr val="accent1">
                        <a:lumMod val="60000"/>
                        <a:lumOff val="40000"/>
                      </a:schemeClr>
                    </a:gs>
                    <a:gs pos="0">
                      <a:schemeClr val="accent2"/>
                    </a:gs>
                  </a:gsLst>
                  <a:lin ang="5400000" scaled="1"/>
                </a:gradFill>
                <a:effectLst/>
                <a:uLnTx/>
                <a:uFillTx/>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93486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titled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199" y="2029968"/>
            <a:ext cx="5212080" cy="4243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2025650"/>
            <a:ext cx="5219700" cy="4243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5">
            <a:extLst>
              <a:ext uri="{FF2B5EF4-FFF2-40B4-BE49-F238E27FC236}">
                <a16:creationId xmlns:a16="http://schemas.microsoft.com/office/drawing/2014/main" id="{2B72D07E-EC2E-F843-6689-652CF5FCCA09}"/>
              </a:ext>
            </a:extLst>
          </p:cNvPr>
          <p:cNvSpPr>
            <a:spLocks noGrp="1"/>
          </p:cNvSpPr>
          <p:nvPr>
            <p:ph type="body" sz="quarter" idx="14"/>
          </p:nvPr>
        </p:nvSpPr>
        <p:spPr>
          <a:xfrm>
            <a:off x="586740" y="1012786"/>
            <a:ext cx="11018519" cy="369332"/>
          </a:xfrm>
        </p:spPr>
        <p:txBody>
          <a:bodyPr/>
          <a:lstStyle>
            <a:lvl1pPr marL="0" indent="0">
              <a:buNone/>
              <a:defRPr sz="2400">
                <a:solidFill>
                  <a:schemeClr val="tx2"/>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1107102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3900" y="1362872"/>
            <a:ext cx="10515600" cy="443198"/>
          </a:xfrm>
        </p:spPr>
        <p:txBody>
          <a:bodyPr wrap="square">
            <a:spAutoFit/>
          </a:bodyPr>
          <a:lstStyle/>
          <a:p>
            <a:r>
              <a:rPr lang="en-US"/>
              <a:t>A concise, specific, and conversational active headline.</a:t>
            </a:r>
          </a:p>
        </p:txBody>
      </p:sp>
      <p:sp>
        <p:nvSpPr>
          <p:cNvPr id="10" name="Content Placeholder 2">
            <a:extLst>
              <a:ext uri="{FF2B5EF4-FFF2-40B4-BE49-F238E27FC236}">
                <a16:creationId xmlns:a16="http://schemas.microsoft.com/office/drawing/2014/main" id="{C48EC71C-D4A1-1E6C-CF0D-B6FC362ABF64}"/>
              </a:ext>
            </a:extLst>
          </p:cNvPr>
          <p:cNvSpPr>
            <a:spLocks noGrp="1"/>
          </p:cNvSpPr>
          <p:nvPr>
            <p:ph idx="1" hasCustomPrompt="1"/>
          </p:nvPr>
        </p:nvSpPr>
        <p:spPr>
          <a:xfrm>
            <a:off x="723900" y="2000250"/>
            <a:ext cx="10515600" cy="4171950"/>
          </a:xfrm>
        </p:spPr>
        <p:txBody>
          <a:bodyPr lIns="0" tIns="0" rIns="0" b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743078C0-2270-0525-5AF4-41E6139CA40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37456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68">
          <p15:clr>
            <a:srgbClr val="9FCC3B"/>
          </p15:clr>
        </p15:guide>
        <p15:guide id="2" orient="horz" pos="1080">
          <p15:clr>
            <a:srgbClr val="9FCC3B"/>
          </p15:clr>
        </p15:guide>
        <p15:guide id="3" orient="horz" pos="1260">
          <p15:clr>
            <a:srgbClr val="5ACBF0"/>
          </p15:clr>
        </p15:guide>
        <p15:guide id="4" orient="horz" pos="3888">
          <p15:clr>
            <a:srgbClr val="5ACBF0"/>
          </p15:clr>
        </p15:guide>
        <p15:guide id="5" pos="708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ull Screen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75">
            <a:extLst>
              <a:ext uri="{FF2B5EF4-FFF2-40B4-BE49-F238E27FC236}">
                <a16:creationId xmlns:a16="http://schemas.microsoft.com/office/drawing/2014/main" id="{89F48259-349C-0F5E-935C-131772CA6DE9}"/>
              </a:ext>
            </a:extLst>
          </p:cNvPr>
          <p:cNvSpPr>
            <a:spLocks noGrp="1"/>
          </p:cNvSpPr>
          <p:nvPr>
            <p:ph type="body" sz="quarter" idx="63" hasCustomPrompt="1"/>
          </p:nvPr>
        </p:nvSpPr>
        <p:spPr>
          <a:xfrm>
            <a:off x="1809750" y="1341404"/>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2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section details.</a:t>
            </a:r>
          </a:p>
        </p:txBody>
      </p:sp>
      <p:sp>
        <p:nvSpPr>
          <p:cNvPr id="3" name="Text Placeholder 76">
            <a:extLst>
              <a:ext uri="{FF2B5EF4-FFF2-40B4-BE49-F238E27FC236}">
                <a16:creationId xmlns:a16="http://schemas.microsoft.com/office/drawing/2014/main" id="{FA85C8AE-F728-C678-CDB2-DF36511C3D12}"/>
              </a:ext>
            </a:extLst>
          </p:cNvPr>
          <p:cNvSpPr>
            <a:spLocks noGrp="1"/>
          </p:cNvSpPr>
          <p:nvPr>
            <p:ph type="body" sz="quarter" idx="64" hasCustomPrompt="1"/>
          </p:nvPr>
        </p:nvSpPr>
        <p:spPr>
          <a:xfrm>
            <a:off x="1809750" y="1341404"/>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293E5"/>
              </a:gs>
              <a:gs pos="0">
                <a:srgbClr val="BA8CE4"/>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a:t>The active headline for this card.</a:t>
            </a:r>
          </a:p>
        </p:txBody>
      </p:sp>
      <p:sp>
        <p:nvSpPr>
          <p:cNvPr id="9" name="Text Placeholder 77">
            <a:extLst>
              <a:ext uri="{FF2B5EF4-FFF2-40B4-BE49-F238E27FC236}">
                <a16:creationId xmlns:a16="http://schemas.microsoft.com/office/drawing/2014/main" id="{D550808A-A286-3572-4F8C-A3B04E288319}"/>
              </a:ext>
            </a:extLst>
          </p:cNvPr>
          <p:cNvSpPr>
            <a:spLocks noGrp="1"/>
          </p:cNvSpPr>
          <p:nvPr>
            <p:ph type="body" sz="quarter" idx="65" hasCustomPrompt="1"/>
          </p:nvPr>
        </p:nvSpPr>
        <p:spPr>
          <a:xfrm>
            <a:off x="1809750" y="4739294"/>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10" name="Picture Placeholder 62">
            <a:extLst>
              <a:ext uri="{FF2B5EF4-FFF2-40B4-BE49-F238E27FC236}">
                <a16:creationId xmlns:a16="http://schemas.microsoft.com/office/drawing/2014/main" id="{65202BDA-2322-ACE3-E9A8-1F533BC684EB}"/>
              </a:ext>
            </a:extLst>
          </p:cNvPr>
          <p:cNvSpPr>
            <a:spLocks noGrp="1"/>
          </p:cNvSpPr>
          <p:nvPr>
            <p:ph type="pic" sz="quarter" idx="66" hasCustomPrompt="1"/>
          </p:nvPr>
        </p:nvSpPr>
        <p:spPr>
          <a:xfrm>
            <a:off x="1809750" y="2110394"/>
            <a:ext cx="2457450" cy="2628900"/>
          </a:xfrm>
          <a:solidFill>
            <a:schemeClr val="bg1"/>
          </a:solidFill>
        </p:spPr>
        <p:txBody>
          <a:bodyPr lIns="274320" tIns="274320" rIns="274320" bIns="274320" anchor="t">
            <a:normAutofit/>
          </a:bodyPr>
          <a:lstStyle>
            <a:lvl1pPr marL="0" indent="0" algn="l">
              <a:buNone/>
              <a:defRPr sz="1200"/>
            </a:lvl1pPr>
          </a:lstStyle>
          <a:p>
            <a:r>
              <a:rPr lang="en-US"/>
              <a:t>Click on the picture icon to add a full bleed image to this card or delete this placeholder to add other types of content.</a:t>
            </a:r>
          </a:p>
        </p:txBody>
      </p:sp>
    </p:spTree>
    <p:extLst>
      <p:ext uri="{BB962C8B-B14F-4D97-AF65-F5344CB8AC3E}">
        <p14:creationId xmlns:p14="http://schemas.microsoft.com/office/powerpoint/2010/main" val="262975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76">
          <p15:clr>
            <a:srgbClr val="5ACBF0"/>
          </p15:clr>
        </p15:guide>
        <p15:guide id="2" orient="horz" pos="1188">
          <p15:clr>
            <a:srgbClr val="9FCC3B"/>
          </p15:clr>
        </p15:guide>
        <p15:guide id="3" orient="horz" pos="1476">
          <p15:clr>
            <a:srgbClr val="5ACBF0"/>
          </p15:clr>
        </p15:guide>
        <p15:guide id="4" orient="horz" pos="3888">
          <p15:clr>
            <a:srgbClr val="5ACBF0"/>
          </p15:clr>
        </p15:guide>
        <p15:guide id="5" pos="7152">
          <p15:clr>
            <a:srgbClr val="5ACBF0"/>
          </p15:clr>
        </p15:guide>
        <p15:guide id="6" pos="1140">
          <p15:clr>
            <a:srgbClr val="FBAE40"/>
          </p15:clr>
        </p15:guide>
        <p15:guide id="7" pos="2688">
          <p15:clr>
            <a:srgbClr val="FBAE40"/>
          </p15:clr>
        </p15:guide>
        <p15:guide id="8" orient="horz" pos="2988">
          <p15:clr>
            <a:srgbClr val="FBAE40"/>
          </p15:clr>
        </p15:guide>
        <p15:guide id="9" orient="horz" pos="3420">
          <p15:clr>
            <a:srgbClr val="FBAE40"/>
          </p15:clr>
        </p15:guide>
        <p15:guide id="10" orient="horz" pos="1332">
          <p15:clr>
            <a:srgbClr val="FBAE40"/>
          </p15:clr>
        </p15:guide>
        <p15:guide id="11" pos="1320">
          <p15:clr>
            <a:srgbClr val="5ACBF0"/>
          </p15:clr>
        </p15:guide>
        <p15:guide id="12" pos="2508">
          <p15:clr>
            <a:srgbClr val="5ACBF0"/>
          </p15:clr>
        </p15:guide>
        <p15:guide id="13" orient="horz" pos="3096">
          <p15:clr>
            <a:srgbClr val="5ACBF0"/>
          </p15:clr>
        </p15:guide>
        <p15:guide id="14" orient="horz" pos="842">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Idea with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5" name="Title 1">
            <a:extLst>
              <a:ext uri="{FF2B5EF4-FFF2-40B4-BE49-F238E27FC236}">
                <a16:creationId xmlns:a16="http://schemas.microsoft.com/office/drawing/2014/main" id="{02073279-DEEC-1199-A7D7-4F2201C5A4CC}"/>
              </a:ext>
            </a:extLst>
          </p:cNvPr>
          <p:cNvSpPr>
            <a:spLocks noGrp="1"/>
          </p:cNvSpPr>
          <p:nvPr>
            <p:ph type="ctrTitle" hasCustomPrompt="1"/>
          </p:nvPr>
        </p:nvSpPr>
        <p:spPr>
          <a:xfrm>
            <a:off x="1166004" y="2686050"/>
            <a:ext cx="6286372" cy="1329595"/>
          </a:xfrm>
        </p:spPr>
        <p:txBody>
          <a:bodyPr wrap="square" lIns="0" tIns="0" rIns="0" bIns="0" anchor="b">
            <a:spAutoFit/>
          </a:bodyPr>
          <a:lstStyle>
            <a:lvl1pPr algn="l">
              <a:lnSpc>
                <a:spcPct val="80000"/>
              </a:lnSpc>
              <a:defRPr sz="5400"/>
            </a:lvl1pPr>
          </a:lstStyle>
          <a:p>
            <a:r>
              <a:rPr lang="en-US"/>
              <a:t>What’s your deck’s BIG idea?</a:t>
            </a:r>
          </a:p>
        </p:txBody>
      </p:sp>
      <p:sp>
        <p:nvSpPr>
          <p:cNvPr id="14" name="Subtitle 2">
            <a:extLst>
              <a:ext uri="{FF2B5EF4-FFF2-40B4-BE49-F238E27FC236}">
                <a16:creationId xmlns:a16="http://schemas.microsoft.com/office/drawing/2014/main" id="{70F2B796-1A13-3DA4-6B55-7378DB372589}"/>
              </a:ext>
            </a:extLst>
          </p:cNvPr>
          <p:cNvSpPr>
            <a:spLocks noGrp="1"/>
          </p:cNvSpPr>
          <p:nvPr>
            <p:ph type="subTitle" idx="1" hasCustomPrompt="1"/>
          </p:nvPr>
        </p:nvSpPr>
        <p:spPr>
          <a:xfrm>
            <a:off x="1157831" y="409288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Subtext for your big idea.</a:t>
            </a:r>
          </a:p>
        </p:txBody>
      </p:sp>
    </p:spTree>
    <p:extLst>
      <p:ext uri="{BB962C8B-B14F-4D97-AF65-F5344CB8AC3E}">
        <p14:creationId xmlns:p14="http://schemas.microsoft.com/office/powerpoint/2010/main" val="327366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3888">
          <p15:clr>
            <a:srgbClr val="5ACBF0"/>
          </p15:clr>
        </p15:guide>
        <p15:guide id="5" pos="715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9141" y="2000250"/>
            <a:ext cx="5033854"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0300" y="2000250"/>
            <a:ext cx="5029200"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4">
            <a:extLst>
              <a:ext uri="{FF2B5EF4-FFF2-40B4-BE49-F238E27FC236}">
                <a16:creationId xmlns:a16="http://schemas.microsoft.com/office/drawing/2014/main" id="{49738862-4C93-8CD0-9D57-8FE225D54D2A}"/>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122863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6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4">
            <a:extLst>
              <a:ext uri="{FF2B5EF4-FFF2-40B4-BE49-F238E27FC236}">
                <a16:creationId xmlns:a16="http://schemas.microsoft.com/office/drawing/2014/main" id="{5921F335-FF90-CDAE-F0A2-44BBC4813B3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404145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aptions">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5">
            <a:extLst>
              <a:ext uri="{FF2B5EF4-FFF2-40B4-BE49-F238E27FC236}">
                <a16:creationId xmlns:a16="http://schemas.microsoft.com/office/drawing/2014/main" id="{749DC33A-CC98-8AF6-1B94-CD9B0C218428}"/>
              </a:ext>
            </a:extLst>
          </p:cNvPr>
          <p:cNvSpPr>
            <a:spLocks noGrp="1"/>
          </p:cNvSpPr>
          <p:nvPr>
            <p:ph type="body" sz="quarter" idx="17" hasCustomPrompt="1"/>
          </p:nvPr>
        </p:nvSpPr>
        <p:spPr>
          <a:xfrm>
            <a:off x="35814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5" name="Text Placeholder 18">
            <a:extLst>
              <a:ext uri="{FF2B5EF4-FFF2-40B4-BE49-F238E27FC236}">
                <a16:creationId xmlns:a16="http://schemas.microsoft.com/office/drawing/2014/main" id="{B2FD01F5-8374-7E81-EC59-8FAC30A332EA}"/>
              </a:ext>
            </a:extLst>
          </p:cNvPr>
          <p:cNvSpPr>
            <a:spLocks noGrp="1"/>
          </p:cNvSpPr>
          <p:nvPr>
            <p:ph type="body" sz="quarter" idx="29" hasCustomPrompt="1"/>
          </p:nvPr>
        </p:nvSpPr>
        <p:spPr>
          <a:xfrm>
            <a:off x="35813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
        <p:nvSpPr>
          <p:cNvPr id="6" name="Picture Placeholder 20">
            <a:extLst>
              <a:ext uri="{FF2B5EF4-FFF2-40B4-BE49-F238E27FC236}">
                <a16:creationId xmlns:a16="http://schemas.microsoft.com/office/drawing/2014/main" id="{04AA1C4F-9500-BA96-93C9-FE0F12177472}"/>
              </a:ext>
            </a:extLst>
          </p:cNvPr>
          <p:cNvSpPr>
            <a:spLocks noGrp="1"/>
          </p:cNvSpPr>
          <p:nvPr>
            <p:ph type="pic" sz="quarter" idx="30" hasCustomPrompt="1"/>
          </p:nvPr>
        </p:nvSpPr>
        <p:spPr>
          <a:xfrm>
            <a:off x="723898"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7" name="Picture Placeholder 20">
            <a:extLst>
              <a:ext uri="{FF2B5EF4-FFF2-40B4-BE49-F238E27FC236}">
                <a16:creationId xmlns:a16="http://schemas.microsoft.com/office/drawing/2014/main" id="{B3265FC9-214E-D501-61ED-DC948EE6A78F}"/>
              </a:ext>
            </a:extLst>
          </p:cNvPr>
          <p:cNvSpPr>
            <a:spLocks noGrp="1"/>
          </p:cNvSpPr>
          <p:nvPr>
            <p:ph type="pic" sz="quarter" idx="33" hasCustomPrompt="1"/>
          </p:nvPr>
        </p:nvSpPr>
        <p:spPr>
          <a:xfrm>
            <a:off x="6210300"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8" name="Text Placeholder 15">
            <a:extLst>
              <a:ext uri="{FF2B5EF4-FFF2-40B4-BE49-F238E27FC236}">
                <a16:creationId xmlns:a16="http://schemas.microsoft.com/office/drawing/2014/main" id="{28C46A4C-995C-B779-F01B-A9B3B1B47E58}"/>
              </a:ext>
            </a:extLst>
          </p:cNvPr>
          <p:cNvSpPr>
            <a:spLocks noGrp="1"/>
          </p:cNvSpPr>
          <p:nvPr>
            <p:ph type="body" sz="quarter" idx="34" hasCustomPrompt="1"/>
          </p:nvPr>
        </p:nvSpPr>
        <p:spPr>
          <a:xfrm>
            <a:off x="90678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9" name="Text Placeholder 18">
            <a:extLst>
              <a:ext uri="{FF2B5EF4-FFF2-40B4-BE49-F238E27FC236}">
                <a16:creationId xmlns:a16="http://schemas.microsoft.com/office/drawing/2014/main" id="{1C48D4F0-8439-3D25-ADCD-08DCD1E2AAC2}"/>
              </a:ext>
            </a:extLst>
          </p:cNvPr>
          <p:cNvSpPr>
            <a:spLocks noGrp="1"/>
          </p:cNvSpPr>
          <p:nvPr>
            <p:ph type="body" sz="quarter" idx="35" hasCustomPrompt="1"/>
          </p:nvPr>
        </p:nvSpPr>
        <p:spPr>
          <a:xfrm>
            <a:off x="90677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
        <p:nvSpPr>
          <p:cNvPr id="3" name="Text Placeholder 14">
            <a:extLst>
              <a:ext uri="{FF2B5EF4-FFF2-40B4-BE49-F238E27FC236}">
                <a16:creationId xmlns:a16="http://schemas.microsoft.com/office/drawing/2014/main" id="{D63FC529-4C25-F402-852C-04FA82C44EDD}"/>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47360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96">
          <p15:clr>
            <a:srgbClr val="5ACBF0"/>
          </p15:clr>
        </p15:guide>
        <p15:guide id="12" orient="horz" pos="1656">
          <p15:clr>
            <a:srgbClr val="5ACBF0"/>
          </p15:clr>
        </p15:guide>
        <p15:guide id="13" orient="horz" pos="1548">
          <p15:clr>
            <a:srgbClr val="9FCC3B"/>
          </p15:clr>
        </p15:guide>
        <p15:guide id="14" pos="2112">
          <p15:clr>
            <a:srgbClr val="5ACBF0"/>
          </p15:clr>
        </p15:guide>
        <p15:guide id="15" pos="2256">
          <p15:clr>
            <a:srgbClr val="5ACBF0"/>
          </p15:clr>
        </p15:guide>
        <p15:guide id="16" pos="5568">
          <p15:clr>
            <a:srgbClr val="5ACBF0"/>
          </p15:clr>
        </p15:guide>
        <p15:guide id="17" pos="571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ards">
    <p:spTree>
      <p:nvGrpSpPr>
        <p:cNvPr id="1" name=""/>
        <p:cNvGrpSpPr/>
        <p:nvPr/>
      </p:nvGrpSpPr>
      <p:grpSpPr>
        <a:xfrm>
          <a:off x="0" y="0"/>
          <a:ext cx="0" cy="0"/>
          <a:chOff x="0" y="0"/>
          <a:chExt cx="0" cy="0"/>
        </a:xfrm>
      </p:grpSpPr>
      <p:sp>
        <p:nvSpPr>
          <p:cNvPr id="87" name="Text Placeholder 86">
            <a:extLst>
              <a:ext uri="{FF2B5EF4-FFF2-40B4-BE49-F238E27FC236}">
                <a16:creationId xmlns:a16="http://schemas.microsoft.com/office/drawing/2014/main" id="{FB5E43A3-7FDE-667A-33B7-FCD20462F79B}"/>
              </a:ext>
            </a:extLst>
          </p:cNvPr>
          <p:cNvSpPr>
            <a:spLocks noGrp="1"/>
          </p:cNvSpPr>
          <p:nvPr>
            <p:ph type="body" sz="quarter" idx="50" hasCustomPrompt="1"/>
          </p:nvPr>
        </p:nvSpPr>
        <p:spPr>
          <a:xfrm>
            <a:off x="723900" y="2052008"/>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77" name="Text Placeholder 76">
            <a:extLst>
              <a:ext uri="{FF2B5EF4-FFF2-40B4-BE49-F238E27FC236}">
                <a16:creationId xmlns:a16="http://schemas.microsoft.com/office/drawing/2014/main" id="{4FA11D01-0144-5B7A-F9DE-8903B90D3B5D}"/>
              </a:ext>
            </a:extLst>
          </p:cNvPr>
          <p:cNvSpPr>
            <a:spLocks noGrp="1"/>
          </p:cNvSpPr>
          <p:nvPr>
            <p:ph type="body" sz="quarter" idx="49" hasCustomPrompt="1"/>
          </p:nvPr>
        </p:nvSpPr>
        <p:spPr>
          <a:xfrm>
            <a:off x="6210300" y="2057400"/>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p:nvPr>
        </p:nvSpPr>
        <p:spPr>
          <a:xfrm>
            <a:off x="723900" y="1360587"/>
            <a:ext cx="10515600" cy="443198"/>
          </a:xfrm>
        </p:spPr>
        <p:txBody>
          <a:bodyPr>
            <a:spAutoFit/>
          </a:bodyPr>
          <a:lstStyle/>
          <a:p>
            <a:r>
              <a:rPr lang="en-US"/>
              <a:t>Click to edit Master title style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98" name="Picture Placeholder 97">
            <a:extLst>
              <a:ext uri="{FF2B5EF4-FFF2-40B4-BE49-F238E27FC236}">
                <a16:creationId xmlns:a16="http://schemas.microsoft.com/office/drawing/2014/main" id="{49E69102-D3E9-E238-FF4A-C7296FA18D72}"/>
              </a:ext>
            </a:extLst>
          </p:cNvPr>
          <p:cNvSpPr>
            <a:spLocks noGrp="1"/>
          </p:cNvSpPr>
          <p:nvPr>
            <p:ph type="pic" sz="quarter" idx="53"/>
          </p:nvPr>
        </p:nvSpPr>
        <p:spPr>
          <a:xfrm>
            <a:off x="723900" y="3028950"/>
            <a:ext cx="5029200" cy="2400300"/>
          </a:xfrm>
        </p:spPr>
        <p:txBody>
          <a:bodyPr/>
          <a:lstStyle/>
          <a:p>
            <a:endParaRPr lang="en-US"/>
          </a:p>
        </p:txBody>
      </p:sp>
      <p:sp>
        <p:nvSpPr>
          <p:cNvPr id="99" name="Picture Placeholder 97">
            <a:extLst>
              <a:ext uri="{FF2B5EF4-FFF2-40B4-BE49-F238E27FC236}">
                <a16:creationId xmlns:a16="http://schemas.microsoft.com/office/drawing/2014/main" id="{2082D512-A13F-8492-CEA0-68B752636E5E}"/>
              </a:ext>
            </a:extLst>
          </p:cNvPr>
          <p:cNvSpPr>
            <a:spLocks noGrp="1"/>
          </p:cNvSpPr>
          <p:nvPr>
            <p:ph type="pic" sz="quarter" idx="54"/>
          </p:nvPr>
        </p:nvSpPr>
        <p:spPr>
          <a:xfrm>
            <a:off x="6210300" y="3028950"/>
            <a:ext cx="5029200" cy="2400300"/>
          </a:xfrm>
        </p:spPr>
        <p:txBody>
          <a:bodyPr/>
          <a:lstStyle/>
          <a:p>
            <a:endParaRPr lang="en-US"/>
          </a:p>
        </p:txBody>
      </p:sp>
      <p:sp>
        <p:nvSpPr>
          <p:cNvPr id="109" name="Text Placeholder 108">
            <a:extLst>
              <a:ext uri="{FF2B5EF4-FFF2-40B4-BE49-F238E27FC236}">
                <a16:creationId xmlns:a16="http://schemas.microsoft.com/office/drawing/2014/main" id="{F1CAE72F-52D6-B3D1-F6C4-EBAD436A942C}"/>
              </a:ext>
            </a:extLst>
          </p:cNvPr>
          <p:cNvSpPr>
            <a:spLocks noGrp="1"/>
          </p:cNvSpPr>
          <p:nvPr>
            <p:ph type="body" sz="quarter" idx="55" hasCustomPrompt="1"/>
          </p:nvPr>
        </p:nvSpPr>
        <p:spPr>
          <a:xfrm>
            <a:off x="6210300" y="2057400"/>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100000">
                <a:srgbClr val="9FADED"/>
              </a:gs>
              <a:gs pos="0">
                <a:srgbClr val="AD9EEA"/>
              </a:gs>
            </a:gsLst>
            <a:lin ang="4200000" scaled="0"/>
          </a:gradFill>
        </p:spPr>
        <p:txBody>
          <a:bodyPr wrap="square" lIns="274320" tIns="182880" rIns="274320" bIns="182880" anchor="b" anchorCtr="0">
            <a:noAutofit/>
          </a:bodyPr>
          <a:lstStyle>
            <a:lvl1pPr marL="0" indent="0">
              <a:lnSpc>
                <a:spcPct val="100000"/>
              </a:lnSpc>
              <a:buNone/>
              <a:defRPr sz="1800">
                <a:solidFill>
                  <a:schemeClr val="bg2"/>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0" name="Text Placeholder 109">
            <a:extLst>
              <a:ext uri="{FF2B5EF4-FFF2-40B4-BE49-F238E27FC236}">
                <a16:creationId xmlns:a16="http://schemas.microsoft.com/office/drawing/2014/main" id="{CE1D0A96-BAA8-D439-5774-8ECCA6101650}"/>
              </a:ext>
            </a:extLst>
          </p:cNvPr>
          <p:cNvSpPr>
            <a:spLocks noGrp="1"/>
          </p:cNvSpPr>
          <p:nvPr>
            <p:ph type="body" sz="quarter" idx="56" hasCustomPrompt="1"/>
          </p:nvPr>
        </p:nvSpPr>
        <p:spPr>
          <a:xfrm>
            <a:off x="723900" y="2052008"/>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100000">
                <a:srgbClr val="AD9DE9"/>
              </a:gs>
              <a:gs pos="0">
                <a:srgbClr val="BA8DE5"/>
              </a:gs>
            </a:gsLst>
            <a:lin ang="4200000" scaled="0"/>
          </a:gradFill>
        </p:spPr>
        <p:txBody>
          <a:bodyPr wrap="square" lIns="274320" tIns="182880" rIns="274320" bIns="182880" anchor="b" anchorCtr="0">
            <a:noAutofit/>
          </a:bodyPr>
          <a:lstStyle>
            <a:lvl1pPr marL="0" indent="0">
              <a:lnSpc>
                <a:spcPct val="100000"/>
              </a:lnSpc>
              <a:buNone/>
              <a:defRPr sz="1800">
                <a:solidFill>
                  <a:schemeClr val="bg2"/>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5" name="Text Placeholder 114">
            <a:extLst>
              <a:ext uri="{FF2B5EF4-FFF2-40B4-BE49-F238E27FC236}">
                <a16:creationId xmlns:a16="http://schemas.microsoft.com/office/drawing/2014/main" id="{C7E918FB-2B52-1BD2-DDAC-B9EFF31FF191}"/>
              </a:ext>
            </a:extLst>
          </p:cNvPr>
          <p:cNvSpPr>
            <a:spLocks noGrp="1"/>
          </p:cNvSpPr>
          <p:nvPr>
            <p:ph type="body" sz="quarter" idx="57" hasCustomPrompt="1"/>
          </p:nvPr>
        </p:nvSpPr>
        <p:spPr>
          <a:xfrm>
            <a:off x="6210300" y="5434642"/>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bg2"/>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16" name="Text Placeholder 115">
            <a:extLst>
              <a:ext uri="{FF2B5EF4-FFF2-40B4-BE49-F238E27FC236}">
                <a16:creationId xmlns:a16="http://schemas.microsoft.com/office/drawing/2014/main" id="{B94B2673-D5EC-F8D1-5A6E-603D04682F50}"/>
              </a:ext>
            </a:extLst>
          </p:cNvPr>
          <p:cNvSpPr>
            <a:spLocks noGrp="1"/>
          </p:cNvSpPr>
          <p:nvPr>
            <p:ph type="body" sz="quarter" idx="58" hasCustomPrompt="1"/>
          </p:nvPr>
        </p:nvSpPr>
        <p:spPr>
          <a:xfrm>
            <a:off x="723900" y="5429250"/>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bg2"/>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 name="Text Placeholder 14">
            <a:extLst>
              <a:ext uri="{FF2B5EF4-FFF2-40B4-BE49-F238E27FC236}">
                <a16:creationId xmlns:a16="http://schemas.microsoft.com/office/drawing/2014/main" id="{037A2329-18E0-3659-F0B9-492708E8C633}"/>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96941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6900">
          <p15:clr>
            <a:srgbClr val="5ACBF0"/>
          </p15:clr>
        </p15:guide>
        <p15:guide id="6" pos="409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FBAE40"/>
          </p15:clr>
        </p15:guide>
        <p15:guide id="11" orient="horz" pos="1296">
          <p15:clr>
            <a:srgbClr val="FBAE40"/>
          </p15:clr>
        </p15:guide>
        <p15:guide id="12" orient="horz" pos="1908">
          <p15:clr>
            <a:srgbClr val="FBAE40"/>
          </p15:clr>
        </p15:guide>
        <p15:guide id="13" orient="horz" pos="3420">
          <p15:clr>
            <a:srgbClr val="FBAE40"/>
          </p15:clr>
        </p15:guide>
        <p15:guide id="14" orient="horz" pos="3744">
          <p15:clr>
            <a:srgbClr val="5ACBF0"/>
          </p15:clr>
        </p15:guide>
        <p15:guide id="15" orient="horz" pos="3528">
          <p15:clr>
            <a:srgbClr val="5ACBF0"/>
          </p15:clr>
        </p15:guide>
        <p15:guide id="16" orient="horz" pos="1476">
          <p15:clr>
            <a:srgbClr val="FBAE40"/>
          </p15:clr>
        </p15:guide>
        <p15:guide id="17" orient="horz" pos="1764">
          <p15:clr>
            <a:srgbClr val="FBAE40"/>
          </p15:clr>
        </p15:guide>
        <p15:guide id="18" orient="horz" pos="2088">
          <p15:clr>
            <a:srgbClr val="5ACBF0"/>
          </p15:clr>
        </p15:guide>
        <p15:guide id="19" orient="horz" pos="3276">
          <p15:clr>
            <a:srgbClr val="5ACBF0"/>
          </p15:clr>
        </p15:guide>
        <p15:guide id="20" pos="636">
          <p15:clr>
            <a:srgbClr val="5ACBF0"/>
          </p15:clr>
        </p15:guide>
        <p15:guide id="21" pos="3444">
          <p15:clr>
            <a:srgbClr val="5ACBF0"/>
          </p15:clr>
        </p15:guide>
        <p15:guide id="22" pos="3912">
          <p15:clr>
            <a:srgbClr val="FBAE40"/>
          </p15:clr>
        </p15:guide>
        <p15:guide id="23" pos="362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8" name="Text Placeholder 25">
            <a:extLst>
              <a:ext uri="{FF2B5EF4-FFF2-40B4-BE49-F238E27FC236}">
                <a16:creationId xmlns:a16="http://schemas.microsoft.com/office/drawing/2014/main" id="{67C96563-2CDA-3174-C71B-94C007A57D2B}"/>
              </a:ext>
            </a:extLst>
          </p:cNvPr>
          <p:cNvSpPr>
            <a:spLocks noGrp="1"/>
          </p:cNvSpPr>
          <p:nvPr>
            <p:ph type="body" sz="quarter" idx="25"/>
          </p:nvPr>
        </p:nvSpPr>
        <p:spPr>
          <a:xfrm>
            <a:off x="8324850" y="2057011"/>
            <a:ext cx="839779" cy="1029090"/>
          </a:xfrm>
          <a:blipFill dpi="0" rotWithShape="1">
            <a:blip r:embed="rId2"/>
            <a:srcRect/>
            <a:tile tx="-63500" ty="18415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5BB977C9-DFED-40B7-207F-2C7EE282F69F}"/>
              </a:ext>
            </a:extLst>
          </p:cNvPr>
          <p:cNvSpPr>
            <a:spLocks noGrp="1"/>
          </p:cNvSpPr>
          <p:nvPr>
            <p:ph type="body" sz="quarter" idx="24"/>
          </p:nvPr>
        </p:nvSpPr>
        <p:spPr>
          <a:xfrm>
            <a:off x="4527550" y="2059297"/>
            <a:ext cx="825500" cy="1026804"/>
          </a:xfrm>
          <a:blipFill dpi="0" rotWithShape="1">
            <a:blip r:embed="rId3"/>
            <a:srcRect/>
            <a:tile tx="-31750" ty="18415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D5BAD480-35FC-25A9-8E53-F73292B991A1}"/>
              </a:ext>
            </a:extLst>
          </p:cNvPr>
          <p:cNvSpPr>
            <a:spLocks noGrp="1"/>
          </p:cNvSpPr>
          <p:nvPr>
            <p:ph type="body" sz="quarter" idx="23"/>
          </p:nvPr>
        </p:nvSpPr>
        <p:spPr>
          <a:xfrm>
            <a:off x="723900" y="2104853"/>
            <a:ext cx="817558" cy="981247"/>
          </a:xfrm>
          <a:blipFill dpi="0" rotWithShape="1">
            <a:blip r:embed="rId4"/>
            <a:srcRect/>
            <a:tile tx="-101600" ty="184150" sx="100000" sy="100000" flip="none" algn="bl"/>
          </a:blipFill>
        </p:spPr>
        <p:txBody>
          <a:bodyPr>
            <a:normAutofit/>
          </a:bodyPr>
          <a:lstStyle>
            <a:lvl1pPr marL="0" indent="0">
              <a:buNone/>
              <a:defRPr sz="100">
                <a:noFill/>
              </a:defRPr>
            </a:lvl1pPr>
          </a:lstStyle>
          <a:p>
            <a:pPr lvl="0"/>
            <a:endParaRPr lang="en-US"/>
          </a:p>
        </p:txBody>
      </p:sp>
      <p:sp>
        <p:nvSpPr>
          <p:cNvPr id="8" name="Title 1">
            <a:extLst>
              <a:ext uri="{FF2B5EF4-FFF2-40B4-BE49-F238E27FC236}">
                <a16:creationId xmlns:a16="http://schemas.microsoft.com/office/drawing/2014/main" id="{18F7ED0E-D2A8-C252-D1B8-09F110AF6045}"/>
              </a:ext>
            </a:extLst>
          </p:cNvPr>
          <p:cNvSpPr>
            <a:spLocks noGrp="1"/>
          </p:cNvSpPr>
          <p:nvPr>
            <p:ph type="title" hasCustomPrompt="1"/>
          </p:nvPr>
        </p:nvSpPr>
        <p:spPr>
          <a:xfrm>
            <a:off x="723901" y="1362872"/>
            <a:ext cx="10515600" cy="443198"/>
          </a:xfrm>
        </p:spPr>
        <p:txBody>
          <a:bodyPr>
            <a:spAutoFit/>
          </a:bodyPr>
          <a:lstStyle/>
          <a:p>
            <a:r>
              <a:rPr lang="en-US"/>
              <a:t>A concise, specific, and conversational active headline.</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900" y="3392424"/>
            <a:ext cx="291464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risus</a:t>
            </a:r>
            <a:r>
              <a:rPr lang="en-US"/>
              <a:t>.</a:t>
            </a:r>
          </a:p>
        </p:txBody>
      </p:sp>
      <p:sp>
        <p:nvSpPr>
          <p:cNvPr id="10" name="Text Placeholder 15">
            <a:extLst>
              <a:ext uri="{FF2B5EF4-FFF2-40B4-BE49-F238E27FC236}">
                <a16:creationId xmlns:a16="http://schemas.microsoft.com/office/drawing/2014/main" id="{29AA37EF-8374-B50A-530C-93ACFF2E27B2}"/>
              </a:ext>
            </a:extLst>
          </p:cNvPr>
          <p:cNvSpPr>
            <a:spLocks noGrp="1"/>
          </p:cNvSpPr>
          <p:nvPr>
            <p:ph type="body" sz="quarter" idx="15" hasCustomPrompt="1"/>
          </p:nvPr>
        </p:nvSpPr>
        <p:spPr>
          <a:xfrm>
            <a:off x="4526280" y="3392424"/>
            <a:ext cx="291693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1" name="Text Placeholder 15">
            <a:extLst>
              <a:ext uri="{FF2B5EF4-FFF2-40B4-BE49-F238E27FC236}">
                <a16:creationId xmlns:a16="http://schemas.microsoft.com/office/drawing/2014/main" id="{F1F22DE8-C2A8-3FE0-93FE-7579A240109D}"/>
              </a:ext>
            </a:extLst>
          </p:cNvPr>
          <p:cNvSpPr>
            <a:spLocks noGrp="1"/>
          </p:cNvSpPr>
          <p:nvPr>
            <p:ph type="body" sz="quarter" idx="16" hasCustomPrompt="1"/>
          </p:nvPr>
        </p:nvSpPr>
        <p:spPr>
          <a:xfrm>
            <a:off x="8324850" y="3392424"/>
            <a:ext cx="2914650"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2" name="Content Placeholder 19">
            <a:extLst>
              <a:ext uri="{FF2B5EF4-FFF2-40B4-BE49-F238E27FC236}">
                <a16:creationId xmlns:a16="http://schemas.microsoft.com/office/drawing/2014/main" id="{192115A2-0808-FBDB-6F16-145807FDEF93}"/>
              </a:ext>
            </a:extLst>
          </p:cNvPr>
          <p:cNvSpPr>
            <a:spLocks noGrp="1"/>
          </p:cNvSpPr>
          <p:nvPr>
            <p:ph sz="quarter" idx="17" hasCustomPrompt="1"/>
          </p:nvPr>
        </p:nvSpPr>
        <p:spPr>
          <a:xfrm>
            <a:off x="723900" y="4072080"/>
            <a:ext cx="2916936" cy="2100120"/>
          </a:xfrm>
        </p:spPr>
        <p:txBody>
          <a:bodyPr>
            <a:normAutofit/>
          </a:bodyPr>
          <a:lstStyle>
            <a:lvl1pPr marL="0" indent="0">
              <a:lnSpc>
                <a:spcPct val="90000"/>
              </a:lnSpc>
              <a:buNone/>
              <a:defRPr sz="1600"/>
            </a:lvl1pPr>
          </a:lstStyle>
          <a:p>
            <a:pPr lvl="0"/>
            <a:r>
              <a:rPr lang="en-US"/>
              <a:t>Click to edit Master text styles.</a:t>
            </a:r>
          </a:p>
        </p:txBody>
      </p:sp>
      <p:sp>
        <p:nvSpPr>
          <p:cNvPr id="13" name="Content Placeholder 19">
            <a:extLst>
              <a:ext uri="{FF2B5EF4-FFF2-40B4-BE49-F238E27FC236}">
                <a16:creationId xmlns:a16="http://schemas.microsoft.com/office/drawing/2014/main" id="{1529B278-0AE8-489F-1BFD-04F77AD041CE}"/>
              </a:ext>
            </a:extLst>
          </p:cNvPr>
          <p:cNvSpPr>
            <a:spLocks noGrp="1"/>
          </p:cNvSpPr>
          <p:nvPr>
            <p:ph sz="quarter" idx="18" hasCustomPrompt="1"/>
          </p:nvPr>
        </p:nvSpPr>
        <p:spPr>
          <a:xfrm>
            <a:off x="4526281" y="4072080"/>
            <a:ext cx="2912744" cy="2100120"/>
          </a:xfrm>
        </p:spPr>
        <p:txBody>
          <a:bodyPr>
            <a:normAutofit/>
          </a:bodyPr>
          <a:lstStyle>
            <a:lvl1pPr marL="0" indent="0">
              <a:lnSpc>
                <a:spcPct val="90000"/>
              </a:lnSpc>
              <a:buNone/>
              <a:defRPr sz="1600"/>
            </a:lvl1pPr>
          </a:lstStyle>
          <a:p>
            <a:pPr lvl="0"/>
            <a:r>
              <a:rPr lang="en-US"/>
              <a:t>Click to edit Master text styles.</a:t>
            </a:r>
          </a:p>
        </p:txBody>
      </p:sp>
      <p:sp>
        <p:nvSpPr>
          <p:cNvPr id="14" name="Content Placeholder 19">
            <a:extLst>
              <a:ext uri="{FF2B5EF4-FFF2-40B4-BE49-F238E27FC236}">
                <a16:creationId xmlns:a16="http://schemas.microsoft.com/office/drawing/2014/main" id="{70FD98F1-E9B7-D9CF-7872-1AD38AA37389}"/>
              </a:ext>
            </a:extLst>
          </p:cNvPr>
          <p:cNvSpPr>
            <a:spLocks noGrp="1"/>
          </p:cNvSpPr>
          <p:nvPr>
            <p:ph sz="quarter" idx="19" hasCustomPrompt="1"/>
          </p:nvPr>
        </p:nvSpPr>
        <p:spPr>
          <a:xfrm>
            <a:off x="8324850" y="4072080"/>
            <a:ext cx="2914649" cy="2100120"/>
          </a:xfrm>
        </p:spPr>
        <p:txBody>
          <a:bodyPr>
            <a:normAutofit/>
          </a:bodyPr>
          <a:lstStyle>
            <a:lvl1pPr marL="0" indent="0">
              <a:lnSpc>
                <a:spcPct val="90000"/>
              </a:lnSpc>
              <a:buNone/>
              <a:defRPr sz="1600"/>
            </a:lvl1pPr>
          </a:lstStyle>
          <a:p>
            <a:pPr lvl="0"/>
            <a:r>
              <a:rPr lang="en-US"/>
              <a:t>Click to edit Master text styles.</a:t>
            </a:r>
          </a:p>
        </p:txBody>
      </p:sp>
      <p:cxnSp>
        <p:nvCxnSpPr>
          <p:cNvPr id="16" name="Straight Connector 15">
            <a:extLst>
              <a:ext uri="{FF2B5EF4-FFF2-40B4-BE49-F238E27FC236}">
                <a16:creationId xmlns:a16="http://schemas.microsoft.com/office/drawing/2014/main" id="{BAF4B77B-F06C-6142-73B4-3F2297C4CD47}"/>
              </a:ext>
            </a:extLst>
          </p:cNvPr>
          <p:cNvCxnSpPr/>
          <p:nvPr userDrawn="1"/>
        </p:nvCxnSpPr>
        <p:spPr>
          <a:xfrm>
            <a:off x="4081463"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5980A5-4BAC-59E6-DFFC-535E033F480C}"/>
              </a:ext>
            </a:extLst>
          </p:cNvPr>
          <p:cNvCxnSpPr/>
          <p:nvPr userDrawn="1"/>
        </p:nvCxnSpPr>
        <p:spPr>
          <a:xfrm>
            <a:off x="7893050"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Date Placeholder 47">
            <a:extLst>
              <a:ext uri="{FF2B5EF4-FFF2-40B4-BE49-F238E27FC236}">
                <a16:creationId xmlns:a16="http://schemas.microsoft.com/office/drawing/2014/main" id="{C26A5604-9F6C-AB3D-FD4B-32C5D61EDA16}"/>
              </a:ext>
            </a:extLst>
          </p:cNvPr>
          <p:cNvSpPr>
            <a:spLocks noGrp="1"/>
          </p:cNvSpPr>
          <p:nvPr>
            <p:ph type="dt" sz="half" idx="26"/>
          </p:nvPr>
        </p:nvSpPr>
        <p:spPr/>
        <p:txBody>
          <a:bodyPr/>
          <a:lstStyle/>
          <a:p>
            <a:r>
              <a:rPr lang="en-US"/>
              <a:t>Microsoft confidential</a:t>
            </a:r>
          </a:p>
        </p:txBody>
      </p:sp>
      <p:sp>
        <p:nvSpPr>
          <p:cNvPr id="49" name="Footer Placeholder 48">
            <a:extLst>
              <a:ext uri="{FF2B5EF4-FFF2-40B4-BE49-F238E27FC236}">
                <a16:creationId xmlns:a16="http://schemas.microsoft.com/office/drawing/2014/main" id="{471D7A22-AC99-A318-AB56-8FC146FC5960}"/>
              </a:ext>
            </a:extLst>
          </p:cNvPr>
          <p:cNvSpPr>
            <a:spLocks noGrp="1"/>
          </p:cNvSpPr>
          <p:nvPr>
            <p:ph type="ftr" sz="quarter" idx="27"/>
          </p:nvPr>
        </p:nvSpPr>
        <p:spPr/>
        <p:txBody>
          <a:bodyPr/>
          <a:lstStyle/>
          <a:p>
            <a:r>
              <a:rPr lang="en-US"/>
              <a:t>Creating a scalable conversational UX</a:t>
            </a:r>
          </a:p>
        </p:txBody>
      </p:sp>
      <p:sp>
        <p:nvSpPr>
          <p:cNvPr id="50" name="Slide Number Placeholder 49">
            <a:extLst>
              <a:ext uri="{FF2B5EF4-FFF2-40B4-BE49-F238E27FC236}">
                <a16:creationId xmlns:a16="http://schemas.microsoft.com/office/drawing/2014/main" id="{2B96B48F-EA62-87B5-345F-9847CE7FD401}"/>
              </a:ext>
            </a:extLst>
          </p:cNvPr>
          <p:cNvSpPr>
            <a:spLocks noGrp="1"/>
          </p:cNvSpPr>
          <p:nvPr>
            <p:ph type="sldNum" sz="quarter" idx="28"/>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4">
            <a:extLst>
              <a:ext uri="{FF2B5EF4-FFF2-40B4-BE49-F238E27FC236}">
                <a16:creationId xmlns:a16="http://schemas.microsoft.com/office/drawing/2014/main" id="{03A179D7-1A85-6917-AA59-DBCFDB1E1DF9}"/>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133037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292">
          <p15:clr>
            <a:srgbClr val="5ACBF0"/>
          </p15:clr>
        </p15:guide>
        <p15:guide id="2" pos="2852">
          <p15:clr>
            <a:srgbClr val="5ACBF0"/>
          </p15:clr>
        </p15:guide>
        <p15:guide id="3" pos="4686">
          <p15:clr>
            <a:srgbClr val="5ACBF0"/>
          </p15:clr>
        </p15:guide>
        <p15:guide id="4" pos="5244">
          <p15:clr>
            <a:srgbClr val="5ACBF0"/>
          </p15:clr>
        </p15:guide>
        <p15:guide id="6" pos="2571">
          <p15:clr>
            <a:srgbClr val="FBAE40"/>
          </p15:clr>
        </p15:guide>
        <p15:guide id="7" pos="4972">
          <p15:clr>
            <a:srgbClr val="FBAE4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2" orient="horz" pos="2556">
          <p15:clr>
            <a:srgbClr val="5ACBF0"/>
          </p15:clr>
        </p15:guide>
        <p15:guide id="13" orient="horz" pos="2412">
          <p15:clr>
            <a:srgbClr val="9FCC3B"/>
          </p15:clr>
        </p15:guide>
        <p15:guide id="14" orient="horz" pos="1908">
          <p15:clr>
            <a:srgbClr val="9FCC3B"/>
          </p15:clr>
        </p15:guide>
        <p15:guide id="15" orient="horz" pos="12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ree Caption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27241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27241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1" name="Picture Placeholder 20">
            <a:extLst>
              <a:ext uri="{FF2B5EF4-FFF2-40B4-BE49-F238E27FC236}">
                <a16:creationId xmlns:a16="http://schemas.microsoft.com/office/drawing/2014/main" id="{C10BBADE-1D5C-914A-7CFA-F4C2705CEDF2}"/>
              </a:ext>
            </a:extLst>
          </p:cNvPr>
          <p:cNvSpPr>
            <a:spLocks noGrp="1"/>
          </p:cNvSpPr>
          <p:nvPr>
            <p:ph type="pic" sz="quarter" idx="30" hasCustomPrompt="1"/>
          </p:nvPr>
        </p:nvSpPr>
        <p:spPr>
          <a:xfrm>
            <a:off x="72389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632460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632460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5" name="Picture Placeholder 20">
            <a:extLst>
              <a:ext uri="{FF2B5EF4-FFF2-40B4-BE49-F238E27FC236}">
                <a16:creationId xmlns:a16="http://schemas.microsoft.com/office/drawing/2014/main" id="{78D854EB-2A10-4FCD-6FCF-A39554FF78A2}"/>
              </a:ext>
            </a:extLst>
          </p:cNvPr>
          <p:cNvSpPr>
            <a:spLocks noGrp="1"/>
          </p:cNvSpPr>
          <p:nvPr>
            <p:ph type="pic" sz="quarter" idx="33" hasCustomPrompt="1"/>
          </p:nvPr>
        </p:nvSpPr>
        <p:spPr>
          <a:xfrm>
            <a:off x="432434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9250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9250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31" name="Picture Placeholder 20">
            <a:extLst>
              <a:ext uri="{FF2B5EF4-FFF2-40B4-BE49-F238E27FC236}">
                <a16:creationId xmlns:a16="http://schemas.microsoft.com/office/drawing/2014/main" id="{A33D4646-BF72-F134-1E69-9AB1A33E285C}"/>
              </a:ext>
            </a:extLst>
          </p:cNvPr>
          <p:cNvSpPr>
            <a:spLocks noGrp="1"/>
          </p:cNvSpPr>
          <p:nvPr>
            <p:ph type="pic" sz="quarter" idx="36" hasCustomPrompt="1"/>
          </p:nvPr>
        </p:nvSpPr>
        <p:spPr>
          <a:xfrm>
            <a:off x="7919543"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4">
            <a:extLst>
              <a:ext uri="{FF2B5EF4-FFF2-40B4-BE49-F238E27FC236}">
                <a16:creationId xmlns:a16="http://schemas.microsoft.com/office/drawing/2014/main" id="{3D34AFF0-7C96-6858-B4E3-FFE0F0FA3AEE}"/>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197106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44">
          <p15:clr>
            <a:srgbClr val="5ACBF0"/>
          </p15:clr>
        </p15:guide>
        <p15:guide id="2" pos="2724">
          <p15:clr>
            <a:srgbClr val="5ACBF0"/>
          </p15:clr>
        </p15:guide>
        <p15:guide id="3" pos="4812">
          <p15:clr>
            <a:srgbClr val="5ACBF0"/>
          </p15:clr>
        </p15:guide>
        <p15:guide id="4" pos="4987">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1512">
          <p15:clr>
            <a:srgbClr val="9FCC3B"/>
          </p15:clr>
        </p15:guide>
        <p15:guide id="15" pos="1716">
          <p15:clr>
            <a:srgbClr val="5ACBF0"/>
          </p15:clr>
        </p15:guide>
        <p15:guide id="17" orient="horz" pos="1584">
          <p15:clr>
            <a:srgbClr val="5ACBF0"/>
          </p15:clr>
        </p15:guide>
        <p15:guide id="18" pos="3884">
          <p15:clr>
            <a:srgbClr val="5ACBF0"/>
          </p15:clr>
        </p15:guide>
        <p15:guide id="19" pos="3984">
          <p15:clr>
            <a:srgbClr val="5ACBF0"/>
          </p15:clr>
        </p15:guide>
        <p15:guide id="20" pos="6149">
          <p15:clr>
            <a:srgbClr val="5ACBF0"/>
          </p15:clr>
        </p15:guide>
        <p15:guide id="21" pos="6252">
          <p15:clr>
            <a:srgbClr val="5ACBF0"/>
          </p15:clr>
        </p15:guide>
        <p15:guide id="22" orient="horz" pos="1306">
          <p15:clr>
            <a:srgbClr val="5ACBF0"/>
          </p15:clr>
        </p15:guide>
        <p15:guide id="23" pos="161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Cards">
    <p:spTree>
      <p:nvGrpSpPr>
        <p:cNvPr id="1" name=""/>
        <p:cNvGrpSpPr/>
        <p:nvPr/>
      </p:nvGrpSpPr>
      <p:grpSpPr>
        <a:xfrm>
          <a:off x="0" y="0"/>
          <a:ext cx="0" cy="0"/>
          <a:chOff x="0" y="0"/>
          <a:chExt cx="0" cy="0"/>
        </a:xfrm>
      </p:grpSpPr>
      <p:sp>
        <p:nvSpPr>
          <p:cNvPr id="143" name="Text Placeholder 142">
            <a:extLst>
              <a:ext uri="{FF2B5EF4-FFF2-40B4-BE49-F238E27FC236}">
                <a16:creationId xmlns:a16="http://schemas.microsoft.com/office/drawing/2014/main" id="{C8C0B12A-6049-6481-4FAE-B2050289C56F}"/>
              </a:ext>
            </a:extLst>
          </p:cNvPr>
          <p:cNvSpPr>
            <a:spLocks noGrp="1"/>
          </p:cNvSpPr>
          <p:nvPr>
            <p:ph type="body" sz="quarter" idx="48"/>
          </p:nvPr>
        </p:nvSpPr>
        <p:spPr>
          <a:xfrm>
            <a:off x="7928084" y="2090912"/>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83" name="Date Placeholder 82">
            <a:extLst>
              <a:ext uri="{FF2B5EF4-FFF2-40B4-BE49-F238E27FC236}">
                <a16:creationId xmlns:a16="http://schemas.microsoft.com/office/drawing/2014/main" id="{211705BF-7E4B-1843-4CC6-BB3616F89C84}"/>
              </a:ext>
            </a:extLst>
          </p:cNvPr>
          <p:cNvSpPr>
            <a:spLocks noGrp="1"/>
          </p:cNvSpPr>
          <p:nvPr>
            <p:ph type="dt" sz="half" idx="33"/>
          </p:nvPr>
        </p:nvSpPr>
        <p:spPr>
          <a:gradFill>
            <a:lin ang="0" scaled="0"/>
          </a:gradFill>
        </p:spPr>
        <p:txBody>
          <a:bodyPr/>
          <a:lstStyle/>
          <a:p>
            <a:r>
              <a:rPr lang="en-US"/>
              <a:t>Microsoft confidential</a:t>
            </a:r>
          </a:p>
        </p:txBody>
      </p:sp>
      <p:sp>
        <p:nvSpPr>
          <p:cNvPr id="84" name="Footer Placeholder 83">
            <a:extLst>
              <a:ext uri="{FF2B5EF4-FFF2-40B4-BE49-F238E27FC236}">
                <a16:creationId xmlns:a16="http://schemas.microsoft.com/office/drawing/2014/main" id="{81B8593B-ACBC-07ED-653D-AC773D8A4103}"/>
              </a:ext>
            </a:extLst>
          </p:cNvPr>
          <p:cNvSpPr>
            <a:spLocks noGrp="1"/>
          </p:cNvSpPr>
          <p:nvPr>
            <p:ph type="ftr" sz="quarter" idx="34"/>
          </p:nvPr>
        </p:nvSpPr>
        <p:spPr/>
        <p:txBody>
          <a:bodyPr/>
          <a:lstStyle/>
          <a:p>
            <a:r>
              <a:rPr lang="en-US"/>
              <a:t>Creating a scalable conversational UX</a:t>
            </a:r>
          </a:p>
        </p:txBody>
      </p:sp>
      <p:sp>
        <p:nvSpPr>
          <p:cNvPr id="85" name="Slide Number Placeholder 84">
            <a:extLst>
              <a:ext uri="{FF2B5EF4-FFF2-40B4-BE49-F238E27FC236}">
                <a16:creationId xmlns:a16="http://schemas.microsoft.com/office/drawing/2014/main" id="{33B81391-D441-2EAC-7A49-020766F1233D}"/>
              </a:ext>
            </a:extLst>
          </p:cNvPr>
          <p:cNvSpPr>
            <a:spLocks noGrp="1"/>
          </p:cNvSpPr>
          <p:nvPr>
            <p:ph type="sldNum" sz="quarter" idx="35"/>
          </p:nvPr>
        </p:nvSpPr>
        <p:spPr/>
        <p:txBody>
          <a:bodyPr/>
          <a:lstStyle/>
          <a:p>
            <a:fld id="{9406BE13-FF2C-3A41-A53B-D6BC2DDA0AE5}" type="slidenum">
              <a:rPr lang="en-US" smtClean="0"/>
              <a:pPr/>
              <a:t>‹#›</a:t>
            </a:fld>
            <a:endParaRPr lang="en-US"/>
          </a:p>
        </p:txBody>
      </p:sp>
      <p:sp>
        <p:nvSpPr>
          <p:cNvPr id="166" name="Text Placeholder 165">
            <a:extLst>
              <a:ext uri="{FF2B5EF4-FFF2-40B4-BE49-F238E27FC236}">
                <a16:creationId xmlns:a16="http://schemas.microsoft.com/office/drawing/2014/main" id="{07A35E2A-9852-410D-56F6-83D92AFE7F80}"/>
              </a:ext>
            </a:extLst>
          </p:cNvPr>
          <p:cNvSpPr>
            <a:spLocks noGrp="1"/>
          </p:cNvSpPr>
          <p:nvPr>
            <p:ph type="body" sz="quarter" idx="45" hasCustomPrompt="1"/>
          </p:nvPr>
        </p:nvSpPr>
        <p:spPr>
          <a:xfrm>
            <a:off x="792808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A6A1EA"/>
              </a:gs>
              <a:gs pos="100000">
                <a:srgbClr val="9CACED"/>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45" name="Picture Placeholder 144">
            <a:extLst>
              <a:ext uri="{FF2B5EF4-FFF2-40B4-BE49-F238E27FC236}">
                <a16:creationId xmlns:a16="http://schemas.microsoft.com/office/drawing/2014/main" id="{377AA7B1-FD99-B3B1-B6E4-C18A5DAE2AB3}"/>
              </a:ext>
            </a:extLst>
          </p:cNvPr>
          <p:cNvSpPr>
            <a:spLocks noGrp="1"/>
          </p:cNvSpPr>
          <p:nvPr>
            <p:ph type="pic" sz="quarter" idx="49"/>
          </p:nvPr>
        </p:nvSpPr>
        <p:spPr>
          <a:xfrm>
            <a:off x="7928084" y="2914650"/>
            <a:ext cx="3314700" cy="2514600"/>
          </a:xfrm>
        </p:spPr>
        <p:txBody>
          <a:bodyPr/>
          <a:lstStyle/>
          <a:p>
            <a:endParaRPr lang="en-US"/>
          </a:p>
        </p:txBody>
      </p:sp>
      <p:sp>
        <p:nvSpPr>
          <p:cNvPr id="147" name="Text Placeholder 146">
            <a:extLst>
              <a:ext uri="{FF2B5EF4-FFF2-40B4-BE49-F238E27FC236}">
                <a16:creationId xmlns:a16="http://schemas.microsoft.com/office/drawing/2014/main" id="{C1B6AB41-7F49-D3D4-4B34-2C3D05EAA505}"/>
              </a:ext>
            </a:extLst>
          </p:cNvPr>
          <p:cNvSpPr>
            <a:spLocks noGrp="1"/>
          </p:cNvSpPr>
          <p:nvPr>
            <p:ph type="body" sz="quarter" idx="50"/>
          </p:nvPr>
        </p:nvSpPr>
        <p:spPr>
          <a:xfrm>
            <a:off x="4327634"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65" name="Text Placeholder 164">
            <a:extLst>
              <a:ext uri="{FF2B5EF4-FFF2-40B4-BE49-F238E27FC236}">
                <a16:creationId xmlns:a16="http://schemas.microsoft.com/office/drawing/2014/main" id="{EA8A318A-E9B8-67F5-500C-21E5CCE3DA42}"/>
              </a:ext>
            </a:extLst>
          </p:cNvPr>
          <p:cNvSpPr>
            <a:spLocks noGrp="1"/>
          </p:cNvSpPr>
          <p:nvPr>
            <p:ph type="body" sz="quarter" idx="51" hasCustomPrompt="1"/>
          </p:nvPr>
        </p:nvSpPr>
        <p:spPr>
          <a:xfrm>
            <a:off x="432763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296E7"/>
              </a:gs>
              <a:gs pos="100000">
                <a:srgbClr val="A7A1EB"/>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0" name="Picture Placeholder 144">
            <a:extLst>
              <a:ext uri="{FF2B5EF4-FFF2-40B4-BE49-F238E27FC236}">
                <a16:creationId xmlns:a16="http://schemas.microsoft.com/office/drawing/2014/main" id="{49D1D003-FCC6-3879-027E-F8F7CEDD6D5C}"/>
              </a:ext>
            </a:extLst>
          </p:cNvPr>
          <p:cNvSpPr>
            <a:spLocks noGrp="1"/>
          </p:cNvSpPr>
          <p:nvPr>
            <p:ph type="pic" sz="quarter" idx="53"/>
          </p:nvPr>
        </p:nvSpPr>
        <p:spPr>
          <a:xfrm>
            <a:off x="4327634" y="2914650"/>
            <a:ext cx="3314700" cy="2514600"/>
          </a:xfrm>
        </p:spPr>
        <p:txBody>
          <a:bodyPr/>
          <a:lstStyle/>
          <a:p>
            <a:endParaRPr lang="en-US"/>
          </a:p>
        </p:txBody>
      </p:sp>
      <p:sp>
        <p:nvSpPr>
          <p:cNvPr id="151" name="Text Placeholder 150">
            <a:extLst>
              <a:ext uri="{FF2B5EF4-FFF2-40B4-BE49-F238E27FC236}">
                <a16:creationId xmlns:a16="http://schemas.microsoft.com/office/drawing/2014/main" id="{D3CF79A8-459C-F799-47AA-F0380C87B251}"/>
              </a:ext>
            </a:extLst>
          </p:cNvPr>
          <p:cNvSpPr>
            <a:spLocks noGrp="1"/>
          </p:cNvSpPr>
          <p:nvPr>
            <p:ph type="body" sz="quarter" idx="54"/>
          </p:nvPr>
        </p:nvSpPr>
        <p:spPr>
          <a:xfrm>
            <a:off x="723900"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62" name="Text Placeholder 161">
            <a:extLst>
              <a:ext uri="{FF2B5EF4-FFF2-40B4-BE49-F238E27FC236}">
                <a16:creationId xmlns:a16="http://schemas.microsoft.com/office/drawing/2014/main" id="{2DFDF3FA-4F7D-42CF-F938-A145B4465A4B}"/>
              </a:ext>
            </a:extLst>
          </p:cNvPr>
          <p:cNvSpPr>
            <a:spLocks noGrp="1"/>
          </p:cNvSpPr>
          <p:nvPr>
            <p:ph type="body" sz="quarter" idx="55" hasCustomPrompt="1"/>
          </p:nvPr>
        </p:nvSpPr>
        <p:spPr>
          <a:xfrm>
            <a:off x="723900"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8AE4"/>
              </a:gs>
              <a:gs pos="100000">
                <a:srgbClr val="B295E7"/>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4" name="Picture Placeholder 144">
            <a:extLst>
              <a:ext uri="{FF2B5EF4-FFF2-40B4-BE49-F238E27FC236}">
                <a16:creationId xmlns:a16="http://schemas.microsoft.com/office/drawing/2014/main" id="{DEC3F41F-5979-2121-4CB1-ABBB3C8E4044}"/>
              </a:ext>
            </a:extLst>
          </p:cNvPr>
          <p:cNvSpPr>
            <a:spLocks noGrp="1"/>
          </p:cNvSpPr>
          <p:nvPr>
            <p:ph type="pic" sz="quarter" idx="57"/>
          </p:nvPr>
        </p:nvSpPr>
        <p:spPr>
          <a:xfrm>
            <a:off x="723900" y="2914650"/>
            <a:ext cx="3314700" cy="2514600"/>
          </a:xfrm>
        </p:spPr>
        <p:txBody>
          <a:bodyPr/>
          <a:lstStyle/>
          <a:p>
            <a:endParaRPr lang="en-US"/>
          </a:p>
        </p:txBody>
      </p:sp>
      <p:sp>
        <p:nvSpPr>
          <p:cNvPr id="158" name="Text Placeholder 157">
            <a:extLst>
              <a:ext uri="{FF2B5EF4-FFF2-40B4-BE49-F238E27FC236}">
                <a16:creationId xmlns:a16="http://schemas.microsoft.com/office/drawing/2014/main" id="{77F276E8-1F2A-A9DF-3D70-511FA65792BC}"/>
              </a:ext>
            </a:extLst>
          </p:cNvPr>
          <p:cNvSpPr>
            <a:spLocks noGrp="1"/>
          </p:cNvSpPr>
          <p:nvPr>
            <p:ph type="body" sz="quarter" idx="59" hasCustomPrompt="1"/>
          </p:nvPr>
        </p:nvSpPr>
        <p:spPr>
          <a:xfrm>
            <a:off x="432435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59" name="Text Placeholder 158">
            <a:extLst>
              <a:ext uri="{FF2B5EF4-FFF2-40B4-BE49-F238E27FC236}">
                <a16:creationId xmlns:a16="http://schemas.microsoft.com/office/drawing/2014/main" id="{9CA48829-EDEF-FAA2-4D5E-104F1456D3F9}"/>
              </a:ext>
            </a:extLst>
          </p:cNvPr>
          <p:cNvSpPr>
            <a:spLocks noGrp="1"/>
          </p:cNvSpPr>
          <p:nvPr>
            <p:ph type="body" sz="quarter" idx="60" hasCustomPrompt="1"/>
          </p:nvPr>
        </p:nvSpPr>
        <p:spPr>
          <a:xfrm>
            <a:off x="72390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60" name="Text Placeholder 159">
            <a:extLst>
              <a:ext uri="{FF2B5EF4-FFF2-40B4-BE49-F238E27FC236}">
                <a16:creationId xmlns:a16="http://schemas.microsoft.com/office/drawing/2014/main" id="{7DF9E0E3-A444-E8DE-7566-4207A15FA485}"/>
              </a:ext>
            </a:extLst>
          </p:cNvPr>
          <p:cNvSpPr>
            <a:spLocks noGrp="1"/>
          </p:cNvSpPr>
          <p:nvPr>
            <p:ph type="body" sz="quarter" idx="61" hasCustomPrompt="1"/>
          </p:nvPr>
        </p:nvSpPr>
        <p:spPr>
          <a:xfrm>
            <a:off x="792480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 name="Text Placeholder 14">
            <a:extLst>
              <a:ext uri="{FF2B5EF4-FFF2-40B4-BE49-F238E27FC236}">
                <a16:creationId xmlns:a16="http://schemas.microsoft.com/office/drawing/2014/main" id="{EF46749B-3BB2-3238-D186-70A21DF01758}"/>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297327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64">
          <p15:clr>
            <a:srgbClr val="5ACBF0"/>
          </p15:clr>
        </p15:guide>
        <p15:guide id="2" pos="2904">
          <p15:clr>
            <a:srgbClr val="5ACBF0"/>
          </p15:clr>
        </p15:guide>
        <p15:guide id="3" pos="4632">
          <p15:clr>
            <a:srgbClr val="5ACBF0"/>
          </p15:clr>
        </p15:guide>
        <p15:guide id="4" pos="5172">
          <p15:clr>
            <a:srgbClr val="5ACBF0"/>
          </p15:clr>
        </p15:guide>
        <p15:guide id="8" orient="horz" pos="468">
          <p15:clr>
            <a:srgbClr val="9FCC3B"/>
          </p15:clr>
        </p15:guide>
        <p15:guide id="9" orient="horz" pos="1080">
          <p15:clr>
            <a:srgbClr val="9FCC3B"/>
          </p15:clr>
        </p15:guide>
        <p15:guide id="10" pos="7080">
          <p15:clr>
            <a:srgbClr val="FBAE40"/>
          </p15:clr>
        </p15:guide>
        <p15:guide id="11" orient="horz" pos="1980">
          <p15:clr>
            <a:srgbClr val="5ACBF0"/>
          </p15:clr>
        </p15:guide>
        <p15:guide id="12" orient="horz" pos="3744">
          <p15:clr>
            <a:srgbClr val="5ACBF0"/>
          </p15:clr>
        </p15:guide>
        <p15:guide id="14" orient="horz" pos="1692">
          <p15:clr>
            <a:srgbClr val="9FCC3B"/>
          </p15:clr>
        </p15:guide>
        <p15:guide id="15" orient="horz" pos="1304">
          <p15:clr>
            <a:srgbClr val="FBAE40"/>
          </p15:clr>
        </p15:guide>
        <p15:guide id="16" pos="636">
          <p15:clr>
            <a:srgbClr val="5ACBF0"/>
          </p15:clr>
        </p15:guide>
        <p15:guide id="17" pos="2544">
          <p15:clr>
            <a:srgbClr val="FBAE40"/>
          </p15:clr>
        </p15:guide>
        <p15:guide id="18" pos="2724">
          <p15:clr>
            <a:srgbClr val="FBAE40"/>
          </p15:clr>
        </p15:guide>
        <p15:guide id="19" pos="4812">
          <p15:clr>
            <a:srgbClr val="FBAE40"/>
          </p15:clr>
        </p15:guide>
        <p15:guide id="20" pos="4992">
          <p15:clr>
            <a:srgbClr val="FBAE40"/>
          </p15:clr>
        </p15:guide>
        <p15:guide id="21" orient="horz" pos="3888">
          <p15:clr>
            <a:srgbClr val="FBAE40"/>
          </p15:clr>
        </p15:guide>
        <p15:guide id="22" orient="horz" pos="1836">
          <p15:clr>
            <a:srgbClr val="FBAE40"/>
          </p15:clr>
        </p15:guide>
        <p15:guide id="23" orient="horz" pos="3420">
          <p15:clr>
            <a:srgbClr val="FBAE40"/>
          </p15:clr>
        </p15:guide>
        <p15:guide id="24" orient="horz" pos="3564">
          <p15:clr>
            <a:srgbClr val="5ACBF0"/>
          </p15:clr>
        </p15:guide>
        <p15:guide id="25" orient="horz" pos="3240">
          <p15:clr>
            <a:srgbClr val="5ACBF0"/>
          </p15:clr>
        </p15:guide>
        <p15:guide id="26" pos="690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654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899" y="3653545"/>
            <a:ext cx="2102652"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735798" y="4062620"/>
            <a:ext cx="2102652"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3524248" y="3653545"/>
            <a:ext cx="2102654"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3536147" y="4057650"/>
            <a:ext cx="2102653"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113051" y="3664601"/>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124950"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5">
            <a:extLst>
              <a:ext uri="{FF2B5EF4-FFF2-40B4-BE49-F238E27FC236}">
                <a16:creationId xmlns:a16="http://schemas.microsoft.com/office/drawing/2014/main" id="{F4A7A32C-D4B5-8E0F-D416-E6B26162F4FD}"/>
              </a:ext>
            </a:extLst>
          </p:cNvPr>
          <p:cNvSpPr>
            <a:spLocks noGrp="1"/>
          </p:cNvSpPr>
          <p:nvPr>
            <p:ph type="body" sz="quarter" idx="40" hasCustomPrompt="1"/>
          </p:nvPr>
        </p:nvSpPr>
        <p:spPr>
          <a:xfrm>
            <a:off x="6312702" y="3653545"/>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 name="Text Placeholder 18">
            <a:extLst>
              <a:ext uri="{FF2B5EF4-FFF2-40B4-BE49-F238E27FC236}">
                <a16:creationId xmlns:a16="http://schemas.microsoft.com/office/drawing/2014/main" id="{0B83AFA9-8C52-6BD1-E099-BCFB512643B7}"/>
              </a:ext>
            </a:extLst>
          </p:cNvPr>
          <p:cNvSpPr>
            <a:spLocks noGrp="1"/>
          </p:cNvSpPr>
          <p:nvPr>
            <p:ph type="body" sz="quarter" idx="41" hasCustomPrompt="1"/>
          </p:nvPr>
        </p:nvSpPr>
        <p:spPr>
          <a:xfrm>
            <a:off x="6324601"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4" name="Text Placeholder 25">
            <a:extLst>
              <a:ext uri="{FF2B5EF4-FFF2-40B4-BE49-F238E27FC236}">
                <a16:creationId xmlns:a16="http://schemas.microsoft.com/office/drawing/2014/main" id="{87F8F591-4D2A-9EBC-836E-DC01C767A840}"/>
              </a:ext>
            </a:extLst>
          </p:cNvPr>
          <p:cNvSpPr>
            <a:spLocks noGrp="1"/>
          </p:cNvSpPr>
          <p:nvPr>
            <p:ph type="body" sz="quarter" idx="25"/>
          </p:nvPr>
        </p:nvSpPr>
        <p:spPr>
          <a:xfrm>
            <a:off x="6342071" y="2114160"/>
            <a:ext cx="839779" cy="1029090"/>
          </a:xfrm>
          <a:blipFill dpi="0" rotWithShape="1">
            <a:blip r:embed="rId2"/>
            <a:srcRect/>
            <a:tile tx="-63500" ty="184150" sx="100000" sy="100000" flip="none" algn="bl"/>
          </a:blipFill>
        </p:spPr>
        <p:txBody>
          <a:bodyPr>
            <a:normAutofit/>
          </a:bodyPr>
          <a:lstStyle>
            <a:lvl1pPr marL="0" indent="0">
              <a:buNone/>
              <a:defRPr sz="100">
                <a:noFill/>
              </a:defRPr>
            </a:lvl1pPr>
          </a:lstStyle>
          <a:p>
            <a:pPr lvl="0"/>
            <a:endParaRPr lang="en-US"/>
          </a:p>
        </p:txBody>
      </p:sp>
      <p:sp>
        <p:nvSpPr>
          <p:cNvPr id="5" name="Text Placeholder 25">
            <a:extLst>
              <a:ext uri="{FF2B5EF4-FFF2-40B4-BE49-F238E27FC236}">
                <a16:creationId xmlns:a16="http://schemas.microsoft.com/office/drawing/2014/main" id="{C32D8907-C1FF-53B1-4089-A1A0CA25DB19}"/>
              </a:ext>
            </a:extLst>
          </p:cNvPr>
          <p:cNvSpPr>
            <a:spLocks noGrp="1"/>
          </p:cNvSpPr>
          <p:nvPr>
            <p:ph type="body" sz="quarter" idx="24"/>
          </p:nvPr>
        </p:nvSpPr>
        <p:spPr>
          <a:xfrm>
            <a:off x="3524250" y="2116446"/>
            <a:ext cx="825500" cy="1026804"/>
          </a:xfrm>
          <a:blipFill dpi="0" rotWithShape="1">
            <a:blip r:embed="rId3"/>
            <a:srcRect/>
            <a:tile tx="-31750" ty="184150" sx="100000" sy="100000" flip="none" algn="bl"/>
          </a:blipFill>
        </p:spPr>
        <p:txBody>
          <a:bodyPr>
            <a:normAutofit/>
          </a:bodyPr>
          <a:lstStyle>
            <a:lvl1pPr marL="0" indent="0">
              <a:buNone/>
              <a:defRPr sz="100">
                <a:noFill/>
              </a:defRPr>
            </a:lvl1pPr>
          </a:lstStyle>
          <a:p>
            <a:pPr lvl="0"/>
            <a:endParaRPr lang="en-US"/>
          </a:p>
        </p:txBody>
      </p:sp>
      <p:sp>
        <p:nvSpPr>
          <p:cNvPr id="6" name="Text Placeholder 25">
            <a:extLst>
              <a:ext uri="{FF2B5EF4-FFF2-40B4-BE49-F238E27FC236}">
                <a16:creationId xmlns:a16="http://schemas.microsoft.com/office/drawing/2014/main" id="{9EF6E404-308D-9EE7-A32F-B074DF9751D2}"/>
              </a:ext>
            </a:extLst>
          </p:cNvPr>
          <p:cNvSpPr>
            <a:spLocks noGrp="1"/>
          </p:cNvSpPr>
          <p:nvPr>
            <p:ph type="body" sz="quarter" idx="23"/>
          </p:nvPr>
        </p:nvSpPr>
        <p:spPr>
          <a:xfrm>
            <a:off x="723900" y="2162002"/>
            <a:ext cx="817558" cy="981247"/>
          </a:xfrm>
          <a:blipFill dpi="0" rotWithShape="1">
            <a:blip r:embed="rId4"/>
            <a:srcRect/>
            <a:tile tx="-101600" ty="184150" sx="100000" sy="100000" flip="none" algn="bl"/>
          </a:blipFill>
        </p:spPr>
        <p:txBody>
          <a:bodyPr>
            <a:normAutofit/>
          </a:bodyPr>
          <a:lstStyle>
            <a:lvl1pPr marL="0" indent="0">
              <a:buNone/>
              <a:defRPr sz="100">
                <a:noFill/>
              </a:defRPr>
            </a:lvl1pPr>
          </a:lstStyle>
          <a:p>
            <a:pPr lvl="0"/>
            <a:endParaRPr lang="en-US"/>
          </a:p>
        </p:txBody>
      </p:sp>
      <p:sp>
        <p:nvSpPr>
          <p:cNvPr id="11" name="Text Placeholder 25">
            <a:extLst>
              <a:ext uri="{FF2B5EF4-FFF2-40B4-BE49-F238E27FC236}">
                <a16:creationId xmlns:a16="http://schemas.microsoft.com/office/drawing/2014/main" id="{88C97DFB-235C-F9C3-9930-FDC5D29F61C6}"/>
              </a:ext>
            </a:extLst>
          </p:cNvPr>
          <p:cNvSpPr>
            <a:spLocks noGrp="1"/>
          </p:cNvSpPr>
          <p:nvPr>
            <p:ph type="body" sz="quarter" idx="42"/>
          </p:nvPr>
        </p:nvSpPr>
        <p:spPr>
          <a:xfrm>
            <a:off x="9142421" y="2114159"/>
            <a:ext cx="839779" cy="1029090"/>
          </a:xfrm>
          <a:blipFill dpi="0" rotWithShape="1">
            <a:blip r:embed="rId5"/>
            <a:srcRect/>
            <a:tile tx="-114300" ty="254000" sx="100000" sy="100000" flip="none" algn="bl"/>
          </a:blipFill>
        </p:spPr>
        <p:txBody>
          <a:bodyPr>
            <a:normAutofit/>
          </a:bodyPr>
          <a:lstStyle>
            <a:lvl1pPr marL="0" indent="0">
              <a:buNone/>
              <a:defRPr sz="100">
                <a:noFill/>
              </a:defRPr>
            </a:lvl1pPr>
          </a:lstStyle>
          <a:p>
            <a:pPr lvl="0"/>
            <a:endParaRPr lang="en-US"/>
          </a:p>
        </p:txBody>
      </p:sp>
      <p:cxnSp>
        <p:nvCxnSpPr>
          <p:cNvPr id="12" name="Straight Connector 11">
            <a:extLst>
              <a:ext uri="{FF2B5EF4-FFF2-40B4-BE49-F238E27FC236}">
                <a16:creationId xmlns:a16="http://schemas.microsoft.com/office/drawing/2014/main" id="{3A766672-D9F5-35E5-B6AF-0ED591ABCED9}"/>
              </a:ext>
            </a:extLst>
          </p:cNvPr>
          <p:cNvCxnSpPr/>
          <p:nvPr userDrawn="1"/>
        </p:nvCxnSpPr>
        <p:spPr>
          <a:xfrm>
            <a:off x="31813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BA2426-A4AD-42A8-AF32-7661A8D1F9D1}"/>
              </a:ext>
            </a:extLst>
          </p:cNvPr>
          <p:cNvCxnSpPr/>
          <p:nvPr userDrawn="1"/>
        </p:nvCxnSpPr>
        <p:spPr>
          <a:xfrm>
            <a:off x="5981700" y="195391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A47060-22E2-DC87-76A0-348B400EC4B0}"/>
              </a:ext>
            </a:extLst>
          </p:cNvPr>
          <p:cNvCxnSpPr/>
          <p:nvPr userDrawn="1"/>
        </p:nvCxnSpPr>
        <p:spPr>
          <a:xfrm>
            <a:off x="87820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4">
            <a:extLst>
              <a:ext uri="{FF2B5EF4-FFF2-40B4-BE49-F238E27FC236}">
                <a16:creationId xmlns:a16="http://schemas.microsoft.com/office/drawing/2014/main" id="{67BC973A-0C46-7C3A-8923-5A6E77776860}"/>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404866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788">
          <p15:clr>
            <a:srgbClr val="5ACBF0"/>
          </p15:clr>
        </p15:guide>
        <p15:guide id="2" pos="2220">
          <p15:clr>
            <a:srgbClr val="5ACBF0"/>
          </p15:clr>
        </p15:guide>
        <p15:guide id="3" pos="3552">
          <p15:clr>
            <a:srgbClr val="5ACBF0"/>
          </p15:clr>
        </p15:guide>
        <p15:guide id="4" pos="3984">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2412">
          <p15:clr>
            <a:srgbClr val="9FCC3B"/>
          </p15:clr>
        </p15:guide>
        <p15:guide id="17" orient="horz" pos="1944">
          <p15:clr>
            <a:srgbClr val="9FCC3B"/>
          </p15:clr>
        </p15:guide>
        <p15:guide id="23" pos="5316">
          <p15:clr>
            <a:srgbClr val="5ACBF0"/>
          </p15:clr>
        </p15:guide>
        <p15:guide id="24" pos="5748">
          <p15:clr>
            <a:srgbClr val="5ACBF0"/>
          </p15:clr>
        </p15:guide>
        <p15:guide id="25" orient="horz" pos="2556">
          <p15:clr>
            <a:srgbClr val="5ACBF0"/>
          </p15:clr>
        </p15:guide>
        <p15:guide id="26" pos="2004">
          <p15:clr>
            <a:srgbClr val="FBAE40"/>
          </p15:clr>
        </p15:guide>
        <p15:guide id="27" pos="3768">
          <p15:clr>
            <a:srgbClr val="FBAE40"/>
          </p15:clr>
        </p15:guide>
        <p15:guide id="28" pos="5532">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Cards">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D2E0C6C8-ACA5-F8DC-1AA8-9D5F4D115C70}"/>
              </a:ext>
            </a:extLst>
          </p:cNvPr>
          <p:cNvSpPr>
            <a:spLocks noGrp="1"/>
          </p:cNvSpPr>
          <p:nvPr>
            <p:ph type="body" sz="quarter" idx="53"/>
          </p:nvPr>
        </p:nvSpPr>
        <p:spPr>
          <a:xfrm>
            <a:off x="87856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60" name="Text Placeholder 59">
            <a:extLst>
              <a:ext uri="{FF2B5EF4-FFF2-40B4-BE49-F238E27FC236}">
                <a16:creationId xmlns:a16="http://schemas.microsoft.com/office/drawing/2014/main" id="{51AE8175-0D90-6F79-9406-82C8BB9FEC87}"/>
              </a:ext>
            </a:extLst>
          </p:cNvPr>
          <p:cNvSpPr>
            <a:spLocks noGrp="1"/>
          </p:cNvSpPr>
          <p:nvPr>
            <p:ph type="body" sz="quarter" idx="51" hasCustomPrompt="1"/>
          </p:nvPr>
        </p:nvSpPr>
        <p:spPr>
          <a:xfrm>
            <a:off x="87856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9FACED"/>
              </a:gs>
              <a:gs pos="0">
                <a:srgbClr val="A6A4EB"/>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61" name="Text Placeholder 60">
            <a:extLst>
              <a:ext uri="{FF2B5EF4-FFF2-40B4-BE49-F238E27FC236}">
                <a16:creationId xmlns:a16="http://schemas.microsoft.com/office/drawing/2014/main" id="{7409294D-F189-F3AC-CF7F-36B9A3071891}"/>
              </a:ext>
            </a:extLst>
          </p:cNvPr>
          <p:cNvSpPr>
            <a:spLocks noGrp="1"/>
          </p:cNvSpPr>
          <p:nvPr>
            <p:ph type="body" sz="quarter" idx="52" hasCustomPrompt="1"/>
          </p:nvPr>
        </p:nvSpPr>
        <p:spPr>
          <a:xfrm>
            <a:off x="87856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63" name="Picture Placeholder 62">
            <a:extLst>
              <a:ext uri="{FF2B5EF4-FFF2-40B4-BE49-F238E27FC236}">
                <a16:creationId xmlns:a16="http://schemas.microsoft.com/office/drawing/2014/main" id="{5A4A65E7-0BEC-A026-7371-67C99424C02E}"/>
              </a:ext>
            </a:extLst>
          </p:cNvPr>
          <p:cNvSpPr>
            <a:spLocks noGrp="1"/>
          </p:cNvSpPr>
          <p:nvPr>
            <p:ph type="pic" sz="quarter" idx="54"/>
          </p:nvPr>
        </p:nvSpPr>
        <p:spPr>
          <a:xfrm>
            <a:off x="8785644" y="2857500"/>
            <a:ext cx="2457450" cy="2628900"/>
          </a:xfrm>
        </p:spPr>
        <p:txBody>
          <a:bodyPr/>
          <a:lstStyle/>
          <a:p>
            <a:endParaRPr lang="en-US"/>
          </a:p>
        </p:txBody>
      </p:sp>
      <p:sp>
        <p:nvSpPr>
          <p:cNvPr id="68" name="Text Placeholder 67">
            <a:extLst>
              <a:ext uri="{FF2B5EF4-FFF2-40B4-BE49-F238E27FC236}">
                <a16:creationId xmlns:a16="http://schemas.microsoft.com/office/drawing/2014/main" id="{3E76F6CB-7D5E-ED7B-685B-9B61E8B60090}"/>
              </a:ext>
            </a:extLst>
          </p:cNvPr>
          <p:cNvSpPr>
            <a:spLocks noGrp="1"/>
          </p:cNvSpPr>
          <p:nvPr>
            <p:ph type="body" sz="quarter" idx="55"/>
          </p:nvPr>
        </p:nvSpPr>
        <p:spPr>
          <a:xfrm>
            <a:off x="6096000"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69" name="Text Placeholder 68">
            <a:extLst>
              <a:ext uri="{FF2B5EF4-FFF2-40B4-BE49-F238E27FC236}">
                <a16:creationId xmlns:a16="http://schemas.microsoft.com/office/drawing/2014/main" id="{7E9CA36F-FEE9-4AD0-E9AF-22FAFAF8B885}"/>
              </a:ext>
            </a:extLst>
          </p:cNvPr>
          <p:cNvSpPr>
            <a:spLocks noGrp="1"/>
          </p:cNvSpPr>
          <p:nvPr>
            <p:ph type="body" sz="quarter" idx="56" hasCustomPrompt="1"/>
          </p:nvPr>
        </p:nvSpPr>
        <p:spPr>
          <a:xfrm>
            <a:off x="6096000"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99000">
                <a:srgbClr val="A5A5EC"/>
              </a:gs>
              <a:gs pos="0">
                <a:srgbClr val="AC9EEA"/>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0" name="Text Placeholder 69">
            <a:extLst>
              <a:ext uri="{FF2B5EF4-FFF2-40B4-BE49-F238E27FC236}">
                <a16:creationId xmlns:a16="http://schemas.microsoft.com/office/drawing/2014/main" id="{7BB92E94-A24A-0A58-4D2E-E3C397CEE264}"/>
              </a:ext>
            </a:extLst>
          </p:cNvPr>
          <p:cNvSpPr>
            <a:spLocks noGrp="1"/>
          </p:cNvSpPr>
          <p:nvPr>
            <p:ph type="body" sz="quarter" idx="57" hasCustomPrompt="1"/>
          </p:nvPr>
        </p:nvSpPr>
        <p:spPr>
          <a:xfrm>
            <a:off x="6096000"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1" name="Picture Placeholder 62">
            <a:extLst>
              <a:ext uri="{FF2B5EF4-FFF2-40B4-BE49-F238E27FC236}">
                <a16:creationId xmlns:a16="http://schemas.microsoft.com/office/drawing/2014/main" id="{43804906-01A0-41C1-4F2B-C2C589C1895B}"/>
              </a:ext>
            </a:extLst>
          </p:cNvPr>
          <p:cNvSpPr>
            <a:spLocks noGrp="1"/>
          </p:cNvSpPr>
          <p:nvPr>
            <p:ph type="pic" sz="quarter" idx="58"/>
          </p:nvPr>
        </p:nvSpPr>
        <p:spPr>
          <a:xfrm>
            <a:off x="6096000" y="2857500"/>
            <a:ext cx="2457450" cy="2628900"/>
          </a:xfrm>
        </p:spPr>
        <p:txBody>
          <a:bodyPr/>
          <a:lstStyle/>
          <a:p>
            <a:endParaRPr lang="en-US"/>
          </a:p>
        </p:txBody>
      </p:sp>
      <p:sp>
        <p:nvSpPr>
          <p:cNvPr id="72" name="Text Placeholder 71">
            <a:extLst>
              <a:ext uri="{FF2B5EF4-FFF2-40B4-BE49-F238E27FC236}">
                <a16:creationId xmlns:a16="http://schemas.microsoft.com/office/drawing/2014/main" id="{51AC82D9-FEEC-29A8-A580-DF87C21FD165}"/>
              </a:ext>
            </a:extLst>
          </p:cNvPr>
          <p:cNvSpPr>
            <a:spLocks noGrp="1"/>
          </p:cNvSpPr>
          <p:nvPr>
            <p:ph type="body" sz="quarter" idx="59"/>
          </p:nvPr>
        </p:nvSpPr>
        <p:spPr>
          <a:xfrm>
            <a:off x="34135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73" name="Text Placeholder 72">
            <a:extLst>
              <a:ext uri="{FF2B5EF4-FFF2-40B4-BE49-F238E27FC236}">
                <a16:creationId xmlns:a16="http://schemas.microsoft.com/office/drawing/2014/main" id="{8BA6EB89-34C3-8B0F-3935-088A3BD6C266}"/>
              </a:ext>
            </a:extLst>
          </p:cNvPr>
          <p:cNvSpPr>
            <a:spLocks noGrp="1"/>
          </p:cNvSpPr>
          <p:nvPr>
            <p:ph type="body" sz="quarter" idx="60" hasCustomPrompt="1"/>
          </p:nvPr>
        </p:nvSpPr>
        <p:spPr>
          <a:xfrm>
            <a:off x="34135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AD9AE8"/>
              </a:gs>
              <a:gs pos="0">
                <a:srgbClr val="B593E6"/>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4" name="Text Placeholder 73">
            <a:extLst>
              <a:ext uri="{FF2B5EF4-FFF2-40B4-BE49-F238E27FC236}">
                <a16:creationId xmlns:a16="http://schemas.microsoft.com/office/drawing/2014/main" id="{4D68BEC3-3269-7117-D9F0-7F22EFF42789}"/>
              </a:ext>
            </a:extLst>
          </p:cNvPr>
          <p:cNvSpPr>
            <a:spLocks noGrp="1"/>
          </p:cNvSpPr>
          <p:nvPr>
            <p:ph type="body" sz="quarter" idx="61" hasCustomPrompt="1"/>
          </p:nvPr>
        </p:nvSpPr>
        <p:spPr>
          <a:xfrm>
            <a:off x="34135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5" name="Picture Placeholder 62">
            <a:extLst>
              <a:ext uri="{FF2B5EF4-FFF2-40B4-BE49-F238E27FC236}">
                <a16:creationId xmlns:a16="http://schemas.microsoft.com/office/drawing/2014/main" id="{72A31A62-1E3B-E964-EF63-4AAB0629F633}"/>
              </a:ext>
            </a:extLst>
          </p:cNvPr>
          <p:cNvSpPr>
            <a:spLocks noGrp="1"/>
          </p:cNvSpPr>
          <p:nvPr>
            <p:ph type="pic" sz="quarter" idx="62"/>
          </p:nvPr>
        </p:nvSpPr>
        <p:spPr>
          <a:xfrm>
            <a:off x="3413544" y="2857500"/>
            <a:ext cx="2457450" cy="2628900"/>
          </a:xfrm>
        </p:spPr>
        <p:txBody>
          <a:bodyPr/>
          <a:lstStyle/>
          <a:p>
            <a:endParaRPr lang="en-US"/>
          </a:p>
        </p:txBody>
      </p:sp>
      <p:sp>
        <p:nvSpPr>
          <p:cNvPr id="76" name="Text Placeholder 75">
            <a:extLst>
              <a:ext uri="{FF2B5EF4-FFF2-40B4-BE49-F238E27FC236}">
                <a16:creationId xmlns:a16="http://schemas.microsoft.com/office/drawing/2014/main" id="{3AAF3C26-79AA-51C5-070E-31E0F374B773}"/>
              </a:ext>
            </a:extLst>
          </p:cNvPr>
          <p:cNvSpPr>
            <a:spLocks noGrp="1"/>
          </p:cNvSpPr>
          <p:nvPr>
            <p:ph type="body" sz="quarter" idx="63"/>
          </p:nvPr>
        </p:nvSpPr>
        <p:spPr>
          <a:xfrm>
            <a:off x="72749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77" name="Text Placeholder 76">
            <a:extLst>
              <a:ext uri="{FF2B5EF4-FFF2-40B4-BE49-F238E27FC236}">
                <a16:creationId xmlns:a16="http://schemas.microsoft.com/office/drawing/2014/main" id="{613C2584-7698-DEC7-4B88-F857A5478315}"/>
              </a:ext>
            </a:extLst>
          </p:cNvPr>
          <p:cNvSpPr>
            <a:spLocks noGrp="1"/>
          </p:cNvSpPr>
          <p:nvPr>
            <p:ph type="body" sz="quarter" idx="64" hasCustomPrompt="1"/>
          </p:nvPr>
        </p:nvSpPr>
        <p:spPr>
          <a:xfrm>
            <a:off x="72749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293E5"/>
              </a:gs>
              <a:gs pos="0">
                <a:srgbClr val="BA8CE4"/>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8" name="Text Placeholder 77">
            <a:extLst>
              <a:ext uri="{FF2B5EF4-FFF2-40B4-BE49-F238E27FC236}">
                <a16:creationId xmlns:a16="http://schemas.microsoft.com/office/drawing/2014/main" id="{B9D46C88-1032-9F52-F4A9-64B958B3FDC1}"/>
              </a:ext>
            </a:extLst>
          </p:cNvPr>
          <p:cNvSpPr>
            <a:spLocks noGrp="1"/>
          </p:cNvSpPr>
          <p:nvPr>
            <p:ph type="body" sz="quarter" idx="65" hasCustomPrompt="1"/>
          </p:nvPr>
        </p:nvSpPr>
        <p:spPr>
          <a:xfrm>
            <a:off x="72749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9" name="Picture Placeholder 62">
            <a:extLst>
              <a:ext uri="{FF2B5EF4-FFF2-40B4-BE49-F238E27FC236}">
                <a16:creationId xmlns:a16="http://schemas.microsoft.com/office/drawing/2014/main" id="{FACAA3F0-E6FF-E9BB-47FF-710F966FEA87}"/>
              </a:ext>
            </a:extLst>
          </p:cNvPr>
          <p:cNvSpPr>
            <a:spLocks noGrp="1"/>
          </p:cNvSpPr>
          <p:nvPr>
            <p:ph type="pic" sz="quarter" idx="66"/>
          </p:nvPr>
        </p:nvSpPr>
        <p:spPr>
          <a:xfrm>
            <a:off x="727494" y="2857500"/>
            <a:ext cx="2457450" cy="2628900"/>
          </a:xfrm>
        </p:spPr>
        <p:txBody>
          <a:bodyPr/>
          <a:lstStyle/>
          <a:p>
            <a:endParaRPr lang="en-US"/>
          </a:p>
        </p:txBody>
      </p:sp>
      <p:sp>
        <p:nvSpPr>
          <p:cNvPr id="2" name="Text Placeholder 14">
            <a:extLst>
              <a:ext uri="{FF2B5EF4-FFF2-40B4-BE49-F238E27FC236}">
                <a16:creationId xmlns:a16="http://schemas.microsoft.com/office/drawing/2014/main" id="{8951EB3A-D3AF-AB24-3A4E-C6A582CA1126}"/>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122366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04">
          <p15:clr>
            <a:srgbClr val="FBAE40"/>
          </p15:clr>
        </p15:guide>
        <p15:guide id="2" pos="2148">
          <p15:clr>
            <a:srgbClr val="FBAE40"/>
          </p15:clr>
        </p15:guide>
        <p15:guide id="3" pos="3696">
          <p15:clr>
            <a:srgbClr val="FBAE40"/>
          </p15:clr>
        </p15:guide>
        <p15:guide id="4" pos="3840">
          <p15:clr>
            <a:srgbClr val="FBAE40"/>
          </p15:clr>
        </p15:guide>
        <p15:guide id="8" orient="horz" pos="468">
          <p15:clr>
            <a:srgbClr val="9FCC3B"/>
          </p15:clr>
        </p15:guide>
        <p15:guide id="9" orient="horz" pos="1080">
          <p15:clr>
            <a:srgbClr val="9FCC3B"/>
          </p15:clr>
        </p15:guide>
        <p15:guide id="10" pos="7080">
          <p15:clr>
            <a:srgbClr val="FBAE40"/>
          </p15:clr>
        </p15:guide>
        <p15:guide id="11" orient="horz" pos="3888">
          <p15:clr>
            <a:srgbClr val="FBAE40"/>
          </p15:clr>
        </p15:guide>
        <p15:guide id="14" orient="horz" pos="3456">
          <p15:clr>
            <a:srgbClr val="FBAE40"/>
          </p15:clr>
        </p15:guide>
        <p15:guide id="17" orient="horz" pos="1656">
          <p15:clr>
            <a:srgbClr val="9FCC3B"/>
          </p15:clr>
        </p15:guide>
        <p15:guide id="23" pos="5388">
          <p15:clr>
            <a:srgbClr val="FBAE40"/>
          </p15:clr>
        </p15:guide>
        <p15:guide id="24" pos="5532">
          <p15:clr>
            <a:srgbClr val="FBAE40"/>
          </p15:clr>
        </p15:guide>
        <p15:guide id="25" orient="horz" pos="1944">
          <p15:clr>
            <a:srgbClr val="5ACBF0"/>
          </p15:clr>
        </p15:guide>
        <p15:guide id="26" orient="horz" pos="1800">
          <p15:clr>
            <a:srgbClr val="FBAE40"/>
          </p15:clr>
        </p15:guide>
        <p15:guide id="27" orient="horz" pos="1311">
          <p15:clr>
            <a:srgbClr val="FBAE40"/>
          </p15:clr>
        </p15:guide>
        <p15:guide id="28" orient="horz" pos="3312">
          <p15:clr>
            <a:srgbClr val="5ACBF0"/>
          </p15:clr>
        </p15:guide>
        <p15:guide id="29" orient="horz" pos="3564">
          <p15:clr>
            <a:srgbClr val="5ACBF0"/>
          </p15:clr>
        </p15:guide>
        <p15:guide id="30" orient="horz" pos="3744">
          <p15:clr>
            <a:srgbClr val="5ACBF0"/>
          </p15:clr>
        </p15:guide>
        <p15:guide id="31" pos="636">
          <p15:clr>
            <a:srgbClr val="5ACBF0"/>
          </p15:clr>
        </p15:guide>
        <p15:guide id="32" pos="1824">
          <p15:clr>
            <a:srgbClr val="5ACBF0"/>
          </p15:clr>
        </p15:guide>
        <p15:guide id="33" pos="2328">
          <p15:clr>
            <a:srgbClr val="5ACBF0"/>
          </p15:clr>
        </p15:guide>
        <p15:guide id="34" pos="3516">
          <p15:clr>
            <a:srgbClr val="5ACBF0"/>
          </p15:clr>
        </p15:guide>
        <p15:guide id="35" pos="4020">
          <p15:clr>
            <a:srgbClr val="5ACBF0"/>
          </p15:clr>
        </p15:guide>
        <p15:guide id="36" pos="5208">
          <p15:clr>
            <a:srgbClr val="5ACBF0"/>
          </p15:clr>
        </p15:guide>
        <p15:guide id="37" pos="5712">
          <p15:clr>
            <a:srgbClr val="5ACBF0"/>
          </p15:clr>
        </p15:guide>
        <p15:guide id="38" pos="690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839" y="1018911"/>
            <a:ext cx="3192461" cy="775597"/>
          </a:xfrm>
        </p:spPr>
        <p:txBody>
          <a:bodyPr wrap="square" anchor="b">
            <a:spAutoFit/>
          </a:bodyPr>
          <a:lstStyle>
            <a:lvl1pPr>
              <a:defRPr sz="2800"/>
            </a:lvl1pPr>
          </a:lstStyle>
          <a:p>
            <a:r>
              <a:rPr lang="en-US"/>
              <a:t>Click to edit Master title style</a:t>
            </a:r>
          </a:p>
        </p:txBody>
      </p:sp>
      <p:sp>
        <p:nvSpPr>
          <p:cNvPr id="3" name="Content Placeholder 2"/>
          <p:cNvSpPr>
            <a:spLocks noGrp="1"/>
          </p:cNvSpPr>
          <p:nvPr>
            <p:ph idx="1"/>
          </p:nvPr>
        </p:nvSpPr>
        <p:spPr>
          <a:xfrm>
            <a:off x="4838701" y="1085850"/>
            <a:ext cx="6400797" cy="5073993"/>
          </a:xfrm>
        </p:spPr>
        <p:txBody>
          <a:bodyPr>
            <a:normAutofit/>
          </a:bodyPr>
          <a:lstStyle>
            <a:lvl1pPr>
              <a:defRPr sz="2000"/>
            </a:lvl1pPr>
            <a:lvl2pPr>
              <a:lnSpc>
                <a:spcPct val="100000"/>
              </a:lnSpc>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839" y="2000250"/>
            <a:ext cx="3192461"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4" name="Date Placeholder 23">
            <a:extLst>
              <a:ext uri="{FF2B5EF4-FFF2-40B4-BE49-F238E27FC236}">
                <a16:creationId xmlns:a16="http://schemas.microsoft.com/office/drawing/2014/main" id="{BD614423-B91B-E2AE-4752-C858EDBEE407}"/>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74FA32EB-85DD-B866-E29D-8E50398E2616}"/>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ABD3CEF5-A0EB-5F14-AB4C-74860D3EFA0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cxnSp>
        <p:nvCxnSpPr>
          <p:cNvPr id="27" name="Straight Connector 26">
            <a:extLst>
              <a:ext uri="{FF2B5EF4-FFF2-40B4-BE49-F238E27FC236}">
                <a16:creationId xmlns:a16="http://schemas.microsoft.com/office/drawing/2014/main" id="{01DEA435-BB27-C1B2-638E-237AEFB94840}"/>
              </a:ext>
            </a:extLst>
          </p:cNvPr>
          <p:cNvCxnSpPr>
            <a:cxnSpLocks/>
          </p:cNvCxnSpPr>
          <p:nvPr userDrawn="1"/>
        </p:nvCxnSpPr>
        <p:spPr>
          <a:xfrm>
            <a:off x="4381500" y="1085850"/>
            <a:ext cx="0" cy="5086350"/>
          </a:xfrm>
          <a:prstGeom prst="line">
            <a:avLst/>
          </a:prstGeom>
          <a:ln w="9525">
            <a:solidFill>
              <a:schemeClr val="tx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14">
            <a:extLst>
              <a:ext uri="{FF2B5EF4-FFF2-40B4-BE49-F238E27FC236}">
                <a16:creationId xmlns:a16="http://schemas.microsoft.com/office/drawing/2014/main" id="{20663236-B656-4C50-E5F6-C042452E657F}"/>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307370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048">
          <p15:clr>
            <a:srgbClr val="5ACBF0"/>
          </p15:clr>
        </p15:guide>
        <p15:guide id="2" pos="2472">
          <p15:clr>
            <a:srgbClr val="5ACBF0"/>
          </p15:clr>
        </p15:guide>
        <p15:guide id="3" orient="horz" pos="1080">
          <p15:clr>
            <a:srgbClr val="9FCC3B"/>
          </p15:clr>
        </p15:guide>
        <p15:guide id="4" orient="horz" pos="468">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orient="horz" pos="2160">
          <p15:clr>
            <a:srgbClr val="FBAE40"/>
          </p15:clr>
        </p15:guide>
        <p15:guide id="10" pos="27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381500" y="1085850"/>
            <a:ext cx="6858000" cy="50863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3674"/>
            <a:ext cx="3192461" cy="4168526"/>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1" name="Date Placeholder 20">
            <a:extLst>
              <a:ext uri="{FF2B5EF4-FFF2-40B4-BE49-F238E27FC236}">
                <a16:creationId xmlns:a16="http://schemas.microsoft.com/office/drawing/2014/main" id="{A8D2097C-9E92-9D50-CDAA-D366F692199B}"/>
              </a:ext>
            </a:extLst>
          </p:cNvPr>
          <p:cNvSpPr>
            <a:spLocks noGrp="1"/>
          </p:cNvSpPr>
          <p:nvPr>
            <p:ph type="dt" sz="half" idx="14"/>
          </p:nvPr>
        </p:nvSpPr>
        <p:spPr/>
        <p:txBody>
          <a:bodyPr/>
          <a:lstStyle/>
          <a:p>
            <a:r>
              <a:rPr lang="en-US"/>
              <a:t>Microsoft confidential</a:t>
            </a:r>
          </a:p>
        </p:txBody>
      </p:sp>
      <p:sp>
        <p:nvSpPr>
          <p:cNvPr id="22" name="Footer Placeholder 21">
            <a:extLst>
              <a:ext uri="{FF2B5EF4-FFF2-40B4-BE49-F238E27FC236}">
                <a16:creationId xmlns:a16="http://schemas.microsoft.com/office/drawing/2014/main" id="{1F7B70CE-844B-A67E-8FB6-17C0E871D432}"/>
              </a:ext>
            </a:extLst>
          </p:cNvPr>
          <p:cNvSpPr>
            <a:spLocks noGrp="1"/>
          </p:cNvSpPr>
          <p:nvPr>
            <p:ph type="ftr" sz="quarter" idx="15"/>
          </p:nvPr>
        </p:nvSpPr>
        <p:spPr/>
        <p:txBody>
          <a:bodyPr/>
          <a:lstStyle/>
          <a:p>
            <a:r>
              <a:rPr lang="en-US"/>
              <a:t>Creating a scalable conversational UX</a:t>
            </a:r>
          </a:p>
        </p:txBody>
      </p:sp>
      <p:sp>
        <p:nvSpPr>
          <p:cNvPr id="23" name="Slide Number Placeholder 22">
            <a:extLst>
              <a:ext uri="{FF2B5EF4-FFF2-40B4-BE49-F238E27FC236}">
                <a16:creationId xmlns:a16="http://schemas.microsoft.com/office/drawing/2014/main" id="{67851276-2BCB-1F58-AE5E-1036302CE353}"/>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4" name="Text Placeholder 14">
            <a:extLst>
              <a:ext uri="{FF2B5EF4-FFF2-40B4-BE49-F238E27FC236}">
                <a16:creationId xmlns:a16="http://schemas.microsoft.com/office/drawing/2014/main" id="{C67E7603-C8DC-EB27-045C-FAD581083C6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277776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1260">
          <p15:clr>
            <a:srgbClr val="5ACBF0"/>
          </p15:clr>
        </p15:guide>
        <p15:guide id="6" orient="horz" pos="3888">
          <p15:clr>
            <a:srgbClr val="5ACBF0"/>
          </p15:clr>
        </p15:guide>
        <p15:guide id="7" pos="7080">
          <p15:clr>
            <a:srgbClr val="5ACBF0"/>
          </p15:clr>
        </p15:guide>
        <p15:guide id="8" orient="horz" pos="68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inding with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4381500" y="2015288"/>
            <a:ext cx="6858000" cy="41569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46717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inding with 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Content Placeholder 2">
            <a:extLst>
              <a:ext uri="{FF2B5EF4-FFF2-40B4-BE49-F238E27FC236}">
                <a16:creationId xmlns:a16="http://schemas.microsoft.com/office/drawing/2014/main" id="{E109A60F-7B93-5741-913E-0B35A3BADCB7}"/>
              </a:ext>
            </a:extLst>
          </p:cNvPr>
          <p:cNvSpPr>
            <a:spLocks noGrp="1"/>
          </p:cNvSpPr>
          <p:nvPr>
            <p:ph sz="half" idx="1"/>
          </p:nvPr>
        </p:nvSpPr>
        <p:spPr>
          <a:xfrm>
            <a:off x="4378485"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3">
            <a:extLst>
              <a:ext uri="{FF2B5EF4-FFF2-40B4-BE49-F238E27FC236}">
                <a16:creationId xmlns:a16="http://schemas.microsoft.com/office/drawing/2014/main" id="{556B0688-427C-2240-F3D8-AE3DF18FABB2}"/>
              </a:ext>
            </a:extLst>
          </p:cNvPr>
          <p:cNvSpPr>
            <a:spLocks noGrp="1"/>
          </p:cNvSpPr>
          <p:nvPr>
            <p:ph sz="half" idx="2"/>
          </p:nvPr>
        </p:nvSpPr>
        <p:spPr>
          <a:xfrm>
            <a:off x="7981951"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45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inding with 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4" name="Text Placeholder 2">
            <a:extLst>
              <a:ext uri="{FF2B5EF4-FFF2-40B4-BE49-F238E27FC236}">
                <a16:creationId xmlns:a16="http://schemas.microsoft.com/office/drawing/2014/main" id="{5686D7E8-691F-D565-3697-A402F4125DC4}"/>
              </a:ext>
            </a:extLst>
          </p:cNvPr>
          <p:cNvSpPr>
            <a:spLocks noGrp="1"/>
          </p:cNvSpPr>
          <p:nvPr>
            <p:ph type="body" idx="1"/>
          </p:nvPr>
        </p:nvSpPr>
        <p:spPr>
          <a:xfrm>
            <a:off x="4389439" y="2263972"/>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1B9D03D2-357B-CD0E-65C4-7313342CA8A4}"/>
              </a:ext>
            </a:extLst>
          </p:cNvPr>
          <p:cNvSpPr>
            <a:spLocks noGrp="1"/>
          </p:cNvSpPr>
          <p:nvPr>
            <p:ph sz="half" idx="2"/>
          </p:nvPr>
        </p:nvSpPr>
        <p:spPr>
          <a:xfrm>
            <a:off x="4381501"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9543707D-F2D3-CC26-FF7B-70B385ED9872}"/>
              </a:ext>
            </a:extLst>
          </p:cNvPr>
          <p:cNvSpPr>
            <a:spLocks noGrp="1"/>
          </p:cNvSpPr>
          <p:nvPr>
            <p:ph type="body" sz="quarter" idx="3"/>
          </p:nvPr>
        </p:nvSpPr>
        <p:spPr>
          <a:xfrm>
            <a:off x="7981950" y="2263972"/>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10" name="Content Placeholder 5">
            <a:extLst>
              <a:ext uri="{FF2B5EF4-FFF2-40B4-BE49-F238E27FC236}">
                <a16:creationId xmlns:a16="http://schemas.microsoft.com/office/drawing/2014/main" id="{54E48CD0-F4DA-B27A-9949-5BE1E8FBA773}"/>
              </a:ext>
            </a:extLst>
          </p:cNvPr>
          <p:cNvSpPr>
            <a:spLocks noGrp="1"/>
          </p:cNvSpPr>
          <p:nvPr>
            <p:ph sz="quarter" idx="4"/>
          </p:nvPr>
        </p:nvSpPr>
        <p:spPr>
          <a:xfrm>
            <a:off x="7981950"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6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guide id="11" orient="horz" pos="1584">
          <p15:clr>
            <a:srgbClr val="9FCC3B"/>
          </p15:clr>
        </p15:guide>
        <p15:guide id="12" orient="horz" pos="162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inding with Two Card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9" name="Text Placeholder 18">
            <a:extLst>
              <a:ext uri="{FF2B5EF4-FFF2-40B4-BE49-F238E27FC236}">
                <a16:creationId xmlns:a16="http://schemas.microsoft.com/office/drawing/2014/main" id="{A93A4AEF-4207-1E99-39DF-868FBE10B702}"/>
              </a:ext>
            </a:extLst>
          </p:cNvPr>
          <p:cNvSpPr>
            <a:spLocks noGrp="1"/>
          </p:cNvSpPr>
          <p:nvPr>
            <p:ph type="body" sz="quarter" idx="59"/>
          </p:nvPr>
        </p:nvSpPr>
        <p:spPr>
          <a:xfrm>
            <a:off x="7928084"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20" name="Text Placeholder 19">
            <a:extLst>
              <a:ext uri="{FF2B5EF4-FFF2-40B4-BE49-F238E27FC236}">
                <a16:creationId xmlns:a16="http://schemas.microsoft.com/office/drawing/2014/main" id="{D390264C-BF27-8468-128F-93EAC4B25FB9}"/>
              </a:ext>
            </a:extLst>
          </p:cNvPr>
          <p:cNvSpPr>
            <a:spLocks noGrp="1"/>
          </p:cNvSpPr>
          <p:nvPr>
            <p:ph type="body" sz="quarter" idx="51" hasCustomPrompt="1"/>
          </p:nvPr>
        </p:nvSpPr>
        <p:spPr>
          <a:xfrm>
            <a:off x="7928084"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AE9FEB"/>
              </a:gs>
              <a:gs pos="100000">
                <a:srgbClr val="A7A1EB"/>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1" name="Picture Placeholder 144">
            <a:extLst>
              <a:ext uri="{FF2B5EF4-FFF2-40B4-BE49-F238E27FC236}">
                <a16:creationId xmlns:a16="http://schemas.microsoft.com/office/drawing/2014/main" id="{9A99AB34-5AEB-4443-D991-4A7A93651E38}"/>
              </a:ext>
            </a:extLst>
          </p:cNvPr>
          <p:cNvSpPr>
            <a:spLocks noGrp="1"/>
          </p:cNvSpPr>
          <p:nvPr>
            <p:ph type="pic" sz="quarter" idx="60"/>
          </p:nvPr>
        </p:nvSpPr>
        <p:spPr>
          <a:xfrm>
            <a:off x="7928084" y="2819116"/>
            <a:ext cx="3314700" cy="2610134"/>
          </a:xfrm>
        </p:spPr>
        <p:txBody>
          <a:bodyPr/>
          <a:lstStyle/>
          <a:p>
            <a:endParaRPr lang="en-US"/>
          </a:p>
        </p:txBody>
      </p:sp>
      <p:sp>
        <p:nvSpPr>
          <p:cNvPr id="22" name="Text Placeholder 21">
            <a:extLst>
              <a:ext uri="{FF2B5EF4-FFF2-40B4-BE49-F238E27FC236}">
                <a16:creationId xmlns:a16="http://schemas.microsoft.com/office/drawing/2014/main" id="{9EBB15A9-F51F-77F5-58E6-14BBE4E63B4D}"/>
              </a:ext>
            </a:extLst>
          </p:cNvPr>
          <p:cNvSpPr>
            <a:spLocks noGrp="1"/>
          </p:cNvSpPr>
          <p:nvPr>
            <p:ph type="body" sz="quarter" idx="61"/>
          </p:nvPr>
        </p:nvSpPr>
        <p:spPr>
          <a:xfrm>
            <a:off x="4381500"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23" name="Text Placeholder 22">
            <a:extLst>
              <a:ext uri="{FF2B5EF4-FFF2-40B4-BE49-F238E27FC236}">
                <a16:creationId xmlns:a16="http://schemas.microsoft.com/office/drawing/2014/main" id="{22AF828B-6E87-6053-A05B-4BF8B4D2B50A}"/>
              </a:ext>
            </a:extLst>
          </p:cNvPr>
          <p:cNvSpPr>
            <a:spLocks noGrp="1"/>
          </p:cNvSpPr>
          <p:nvPr>
            <p:ph type="body" sz="quarter" idx="62" hasCustomPrompt="1"/>
          </p:nvPr>
        </p:nvSpPr>
        <p:spPr>
          <a:xfrm>
            <a:off x="4381500"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8AE4"/>
              </a:gs>
              <a:gs pos="100000">
                <a:srgbClr val="AD9EEA"/>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4" name="Picture Placeholder 144">
            <a:extLst>
              <a:ext uri="{FF2B5EF4-FFF2-40B4-BE49-F238E27FC236}">
                <a16:creationId xmlns:a16="http://schemas.microsoft.com/office/drawing/2014/main" id="{431E48B4-5A42-3540-CD38-7A4ED81C91ED}"/>
              </a:ext>
            </a:extLst>
          </p:cNvPr>
          <p:cNvSpPr>
            <a:spLocks noGrp="1"/>
          </p:cNvSpPr>
          <p:nvPr>
            <p:ph type="pic" sz="quarter" idx="63"/>
          </p:nvPr>
        </p:nvSpPr>
        <p:spPr>
          <a:xfrm>
            <a:off x="4381500" y="2819116"/>
            <a:ext cx="3314700" cy="2610134"/>
          </a:xfrm>
        </p:spPr>
        <p:txBody>
          <a:bodyPr/>
          <a:lstStyle/>
          <a:p>
            <a:endParaRPr lang="en-US"/>
          </a:p>
        </p:txBody>
      </p:sp>
      <p:sp>
        <p:nvSpPr>
          <p:cNvPr id="25" name="Text Placeholder 24">
            <a:extLst>
              <a:ext uri="{FF2B5EF4-FFF2-40B4-BE49-F238E27FC236}">
                <a16:creationId xmlns:a16="http://schemas.microsoft.com/office/drawing/2014/main" id="{79D36527-9FDD-20B2-2395-47127F623D3B}"/>
              </a:ext>
            </a:extLst>
          </p:cNvPr>
          <p:cNvSpPr>
            <a:spLocks noGrp="1"/>
          </p:cNvSpPr>
          <p:nvPr>
            <p:ph type="body" sz="quarter" idx="64" hasCustomPrompt="1"/>
          </p:nvPr>
        </p:nvSpPr>
        <p:spPr>
          <a:xfrm>
            <a:off x="79248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6" name="Text Placeholder 25">
            <a:extLst>
              <a:ext uri="{FF2B5EF4-FFF2-40B4-BE49-F238E27FC236}">
                <a16:creationId xmlns:a16="http://schemas.microsoft.com/office/drawing/2014/main" id="{5B447594-FA2A-01C5-C2A2-6BA9FD64F412}"/>
              </a:ext>
            </a:extLst>
          </p:cNvPr>
          <p:cNvSpPr>
            <a:spLocks noGrp="1"/>
          </p:cNvSpPr>
          <p:nvPr>
            <p:ph type="body" sz="quarter" idx="65" hasCustomPrompt="1"/>
          </p:nvPr>
        </p:nvSpPr>
        <p:spPr>
          <a:xfrm>
            <a:off x="43815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Tree>
    <p:extLst>
      <p:ext uri="{BB962C8B-B14F-4D97-AF65-F5344CB8AC3E}">
        <p14:creationId xmlns:p14="http://schemas.microsoft.com/office/powerpoint/2010/main" val="351952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48">
          <p15:clr>
            <a:srgbClr val="5ACBF0"/>
          </p15:clr>
        </p15:guide>
        <p15:guide id="10" pos="499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inding with Thre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Text Placeholder 15">
            <a:extLst>
              <a:ext uri="{FF2B5EF4-FFF2-40B4-BE49-F238E27FC236}">
                <a16:creationId xmlns:a16="http://schemas.microsoft.com/office/drawing/2014/main" id="{5689C9A9-B54D-B707-B621-F93A1E142ECB}"/>
              </a:ext>
            </a:extLst>
          </p:cNvPr>
          <p:cNvSpPr>
            <a:spLocks noGrp="1"/>
          </p:cNvSpPr>
          <p:nvPr>
            <p:ph type="body" sz="quarter" idx="14" hasCustomPrompt="1"/>
          </p:nvPr>
        </p:nvSpPr>
        <p:spPr>
          <a:xfrm>
            <a:off x="43815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7" name="Text Placeholder 15">
            <a:extLst>
              <a:ext uri="{FF2B5EF4-FFF2-40B4-BE49-F238E27FC236}">
                <a16:creationId xmlns:a16="http://schemas.microsoft.com/office/drawing/2014/main" id="{F11C9724-CE40-A9A9-DDC1-B9354BB340F2}"/>
              </a:ext>
            </a:extLst>
          </p:cNvPr>
          <p:cNvSpPr>
            <a:spLocks noGrp="1"/>
          </p:cNvSpPr>
          <p:nvPr>
            <p:ph type="body" sz="quarter" idx="15" hasCustomPrompt="1"/>
          </p:nvPr>
        </p:nvSpPr>
        <p:spPr>
          <a:xfrm>
            <a:off x="67818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8" name="Text Placeholder 15">
            <a:extLst>
              <a:ext uri="{FF2B5EF4-FFF2-40B4-BE49-F238E27FC236}">
                <a16:creationId xmlns:a16="http://schemas.microsoft.com/office/drawing/2014/main" id="{174DAEAE-DEC0-59DC-7B54-E6454A12EAB7}"/>
              </a:ext>
            </a:extLst>
          </p:cNvPr>
          <p:cNvSpPr>
            <a:spLocks noGrp="1"/>
          </p:cNvSpPr>
          <p:nvPr>
            <p:ph type="body" sz="quarter" idx="16" hasCustomPrompt="1"/>
          </p:nvPr>
        </p:nvSpPr>
        <p:spPr>
          <a:xfrm>
            <a:off x="91818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Content Placeholder 19">
            <a:extLst>
              <a:ext uri="{FF2B5EF4-FFF2-40B4-BE49-F238E27FC236}">
                <a16:creationId xmlns:a16="http://schemas.microsoft.com/office/drawing/2014/main" id="{2F8733F3-3861-38C3-F3DB-654F23090A97}"/>
              </a:ext>
            </a:extLst>
          </p:cNvPr>
          <p:cNvSpPr>
            <a:spLocks noGrp="1"/>
          </p:cNvSpPr>
          <p:nvPr>
            <p:ph sz="quarter" idx="17" hasCustomPrompt="1"/>
          </p:nvPr>
        </p:nvSpPr>
        <p:spPr>
          <a:xfrm>
            <a:off x="43815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1" name="Content Placeholder 19">
            <a:extLst>
              <a:ext uri="{FF2B5EF4-FFF2-40B4-BE49-F238E27FC236}">
                <a16:creationId xmlns:a16="http://schemas.microsoft.com/office/drawing/2014/main" id="{6A935ECD-DA35-4C9D-A116-55BF4A1F82B4}"/>
              </a:ext>
            </a:extLst>
          </p:cNvPr>
          <p:cNvSpPr>
            <a:spLocks noGrp="1"/>
          </p:cNvSpPr>
          <p:nvPr>
            <p:ph sz="quarter" idx="18" hasCustomPrompt="1"/>
          </p:nvPr>
        </p:nvSpPr>
        <p:spPr>
          <a:xfrm>
            <a:off x="67820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2" name="Content Placeholder 19">
            <a:extLst>
              <a:ext uri="{FF2B5EF4-FFF2-40B4-BE49-F238E27FC236}">
                <a16:creationId xmlns:a16="http://schemas.microsoft.com/office/drawing/2014/main" id="{69CC8E03-9660-F7A1-D4AF-B073903E4AB4}"/>
              </a:ext>
            </a:extLst>
          </p:cNvPr>
          <p:cNvSpPr>
            <a:spLocks noGrp="1"/>
          </p:cNvSpPr>
          <p:nvPr>
            <p:ph sz="quarter" idx="19" hasCustomPrompt="1"/>
          </p:nvPr>
        </p:nvSpPr>
        <p:spPr>
          <a:xfrm>
            <a:off x="91821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30" name="Text Placeholder 25">
            <a:extLst>
              <a:ext uri="{FF2B5EF4-FFF2-40B4-BE49-F238E27FC236}">
                <a16:creationId xmlns:a16="http://schemas.microsoft.com/office/drawing/2014/main" id="{25DBEED6-B617-8623-396A-79FAD5EB884D}"/>
              </a:ext>
            </a:extLst>
          </p:cNvPr>
          <p:cNvSpPr>
            <a:spLocks noGrp="1"/>
          </p:cNvSpPr>
          <p:nvPr>
            <p:ph type="body" sz="quarter" idx="25"/>
          </p:nvPr>
        </p:nvSpPr>
        <p:spPr>
          <a:xfrm>
            <a:off x="91821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1" name="Text Placeholder 25">
            <a:extLst>
              <a:ext uri="{FF2B5EF4-FFF2-40B4-BE49-F238E27FC236}">
                <a16:creationId xmlns:a16="http://schemas.microsoft.com/office/drawing/2014/main" id="{7A03BFB8-7A1D-B1B0-A50C-BFD542470C50}"/>
              </a:ext>
            </a:extLst>
          </p:cNvPr>
          <p:cNvSpPr>
            <a:spLocks noGrp="1"/>
          </p:cNvSpPr>
          <p:nvPr>
            <p:ph type="body" sz="quarter" idx="24"/>
          </p:nvPr>
        </p:nvSpPr>
        <p:spPr>
          <a:xfrm>
            <a:off x="67818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2" name="Text Placeholder 25">
            <a:extLst>
              <a:ext uri="{FF2B5EF4-FFF2-40B4-BE49-F238E27FC236}">
                <a16:creationId xmlns:a16="http://schemas.microsoft.com/office/drawing/2014/main" id="{C8C851F1-1DC5-AE26-9DF0-DA60D1864B80}"/>
              </a:ext>
            </a:extLst>
          </p:cNvPr>
          <p:cNvSpPr>
            <a:spLocks noGrp="1"/>
          </p:cNvSpPr>
          <p:nvPr>
            <p:ph type="body" sz="quarter" idx="23"/>
          </p:nvPr>
        </p:nvSpPr>
        <p:spPr>
          <a:xfrm>
            <a:off x="4381500" y="2400300"/>
            <a:ext cx="742950" cy="742950"/>
          </a:xfrm>
          <a:blipFill dpi="0" rotWithShape="1">
            <a:blip r:embed="rId4"/>
            <a:srcRect/>
            <a:tile tx="-177800" ty="190500" sx="100000" sy="100000" flip="none" algn="bl"/>
          </a:blipFill>
        </p:spPr>
        <p:txBody>
          <a:bodyPr>
            <a:normAutofit/>
          </a:bodyPr>
          <a:lstStyle>
            <a:lvl1pPr marL="0" indent="0">
              <a:buNone/>
              <a:defRPr sz="100">
                <a:noFill/>
              </a:defRPr>
            </a:lvl1pPr>
          </a:lstStyle>
          <a:p>
            <a:pPr lvl="0"/>
            <a:endParaRPr lang="en-US"/>
          </a:p>
        </p:txBody>
      </p:sp>
      <p:sp>
        <p:nvSpPr>
          <p:cNvPr id="40" name="Date Placeholder 39">
            <a:extLst>
              <a:ext uri="{FF2B5EF4-FFF2-40B4-BE49-F238E27FC236}">
                <a16:creationId xmlns:a16="http://schemas.microsoft.com/office/drawing/2014/main" id="{A34B2215-DD56-E802-6FA0-948C644F9530}"/>
              </a:ext>
            </a:extLst>
          </p:cNvPr>
          <p:cNvSpPr>
            <a:spLocks noGrp="1"/>
          </p:cNvSpPr>
          <p:nvPr>
            <p:ph type="dt" sz="half" idx="26"/>
          </p:nvPr>
        </p:nvSpPr>
        <p:spPr/>
        <p:txBody>
          <a:bodyPr/>
          <a:lstStyle/>
          <a:p>
            <a:r>
              <a:rPr lang="en-US"/>
              <a:t>Microsoft confidential</a:t>
            </a:r>
          </a:p>
        </p:txBody>
      </p:sp>
      <p:sp>
        <p:nvSpPr>
          <p:cNvPr id="41" name="Footer Placeholder 40">
            <a:extLst>
              <a:ext uri="{FF2B5EF4-FFF2-40B4-BE49-F238E27FC236}">
                <a16:creationId xmlns:a16="http://schemas.microsoft.com/office/drawing/2014/main" id="{B3B66419-6459-03AB-A760-B0BCBB03E1BD}"/>
              </a:ext>
            </a:extLst>
          </p:cNvPr>
          <p:cNvSpPr>
            <a:spLocks noGrp="1"/>
          </p:cNvSpPr>
          <p:nvPr>
            <p:ph type="ftr" sz="quarter" idx="27"/>
          </p:nvPr>
        </p:nvSpPr>
        <p:spPr/>
        <p:txBody>
          <a:bodyPr/>
          <a:lstStyle/>
          <a:p>
            <a:r>
              <a:rPr lang="en-US"/>
              <a:t>Creating a scalable conversational UX</a:t>
            </a:r>
          </a:p>
        </p:txBody>
      </p:sp>
      <p:sp>
        <p:nvSpPr>
          <p:cNvPr id="42" name="Slide Number Placeholder 41">
            <a:extLst>
              <a:ext uri="{FF2B5EF4-FFF2-40B4-BE49-F238E27FC236}">
                <a16:creationId xmlns:a16="http://schemas.microsoft.com/office/drawing/2014/main" id="{B69F77EF-2D75-70DF-5795-706C6FF4A9D9}"/>
              </a:ext>
            </a:extLst>
          </p:cNvPr>
          <p:cNvSpPr>
            <a:spLocks noGrp="1"/>
          </p:cNvSpPr>
          <p:nvPr>
            <p:ph type="sldNum" sz="quarter" idx="28"/>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416967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FBAE40"/>
          </p15:clr>
        </p15:guide>
        <p15:guide id="3" pos="2040">
          <p15:clr>
            <a:srgbClr val="5ACBF0"/>
          </p15:clr>
        </p15:guide>
        <p15:guide id="4" pos="4056">
          <p15:clr>
            <a:srgbClr val="5ACBF0"/>
          </p15:clr>
        </p15:guide>
        <p15:guide id="5" pos="5568">
          <p15:clr>
            <a:srgbClr val="5ACBF0"/>
          </p15:clr>
        </p15:guide>
        <p15:guide id="6" pos="5784">
          <p15:clr>
            <a:srgbClr val="5ACBF0"/>
          </p15:clr>
        </p15:guide>
        <p15:guide id="7" pos="4272">
          <p15:clr>
            <a:srgbClr val="5ACBF0"/>
          </p15:clr>
        </p15:guide>
        <p15:guide id="8" orient="horz" pos="3888">
          <p15:clr>
            <a:srgbClr val="5ACBF0"/>
          </p15:clr>
        </p15:guide>
        <p15:guide id="9" orient="horz" pos="1260">
          <p15:clr>
            <a:srgbClr val="5ACBF0"/>
          </p15:clr>
        </p15:guide>
        <p15:guide id="10" orient="horz" pos="2376">
          <p15:clr>
            <a:srgbClr val="9FCC3B"/>
          </p15:clr>
        </p15:guide>
        <p15:guide id="11" orient="horz" pos="1944">
          <p15:clr>
            <a:srgbClr val="9FCC3B"/>
          </p15:clr>
        </p15:guide>
        <p15:guide id="13" orient="horz" pos="1080">
          <p15:clr>
            <a:srgbClr val="9FCC3B"/>
          </p15:clr>
        </p15:guide>
        <p15:guide id="14" orient="horz" pos="2520">
          <p15:clr>
            <a:srgbClr val="5ACBF0"/>
          </p15:clr>
        </p15:guide>
        <p15:guide id="15" pos="708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Section Header with Three Content">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CDAED8B-B028-1487-1510-5947D660C337}"/>
              </a:ext>
            </a:extLst>
          </p:cNvPr>
          <p:cNvSpPr>
            <a:spLocks noGrp="1"/>
          </p:cNvSpPr>
          <p:nvPr>
            <p:ph type="body" sz="quarter" idx="50" hasCustomPrompt="1"/>
          </p:nvPr>
        </p:nvSpPr>
        <p:spPr>
          <a:xfrm>
            <a:off x="90678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 name="Rectangle 1">
            <a:extLst>
              <a:ext uri="{FF2B5EF4-FFF2-40B4-BE49-F238E27FC236}">
                <a16:creationId xmlns:a16="http://schemas.microsoft.com/office/drawing/2014/main" id="{0ACB6FC8-E82D-1634-359A-FA8922874A10}"/>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99B58F4-C0D5-10CF-E9D4-B7B14925EE7D}"/>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A49C1931-9860-B91E-2237-6F200181C939}"/>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ext Placeholder 8">
            <a:extLst>
              <a:ext uri="{FF2B5EF4-FFF2-40B4-BE49-F238E27FC236}">
                <a16:creationId xmlns:a16="http://schemas.microsoft.com/office/drawing/2014/main" id="{C3E13BCB-268A-0BC7-DF78-ADD79B1E1DF2}"/>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6" name="Text Placeholder 15">
            <a:extLst>
              <a:ext uri="{FF2B5EF4-FFF2-40B4-BE49-F238E27FC236}">
                <a16:creationId xmlns:a16="http://schemas.microsoft.com/office/drawing/2014/main" id="{F793EBE5-D041-8B80-CAE7-64872620DAD4}"/>
              </a:ext>
            </a:extLst>
          </p:cNvPr>
          <p:cNvSpPr>
            <a:spLocks noGrp="1"/>
          </p:cNvSpPr>
          <p:nvPr>
            <p:ph type="body" sz="quarter" idx="48" hasCustomPrompt="1"/>
          </p:nvPr>
        </p:nvSpPr>
        <p:spPr>
          <a:xfrm>
            <a:off x="90678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8A2EA"/>
              </a:gs>
              <a:gs pos="100000">
                <a:srgbClr val="9FACED"/>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17" name="Text Placeholder 16">
            <a:extLst>
              <a:ext uri="{FF2B5EF4-FFF2-40B4-BE49-F238E27FC236}">
                <a16:creationId xmlns:a16="http://schemas.microsoft.com/office/drawing/2014/main" id="{728B20E3-018B-A4F0-A1AB-AA97ECAFCF5E}"/>
              </a:ext>
            </a:extLst>
          </p:cNvPr>
          <p:cNvSpPr>
            <a:spLocks noGrp="1"/>
          </p:cNvSpPr>
          <p:nvPr>
            <p:ph type="body" sz="quarter" idx="49" hasCustomPrompt="1"/>
          </p:nvPr>
        </p:nvSpPr>
        <p:spPr>
          <a:xfrm>
            <a:off x="90678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1" name="Text Placeholder 20">
            <a:extLst>
              <a:ext uri="{FF2B5EF4-FFF2-40B4-BE49-F238E27FC236}">
                <a16:creationId xmlns:a16="http://schemas.microsoft.com/office/drawing/2014/main" id="{49C838B0-EAE8-487E-14AB-927ADAFFBA55}"/>
              </a:ext>
            </a:extLst>
          </p:cNvPr>
          <p:cNvSpPr>
            <a:spLocks noGrp="1"/>
          </p:cNvSpPr>
          <p:nvPr>
            <p:ph type="body" sz="quarter" idx="51" hasCustomPrompt="1"/>
          </p:nvPr>
        </p:nvSpPr>
        <p:spPr>
          <a:xfrm>
            <a:off x="43815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2" name="Text Placeholder 21">
            <a:extLst>
              <a:ext uri="{FF2B5EF4-FFF2-40B4-BE49-F238E27FC236}">
                <a16:creationId xmlns:a16="http://schemas.microsoft.com/office/drawing/2014/main" id="{BFA97547-4391-AAB0-CB0E-81ABDE49BB5C}"/>
              </a:ext>
            </a:extLst>
          </p:cNvPr>
          <p:cNvSpPr>
            <a:spLocks noGrp="1"/>
          </p:cNvSpPr>
          <p:nvPr>
            <p:ph type="body" sz="quarter" idx="52" hasCustomPrompt="1"/>
          </p:nvPr>
        </p:nvSpPr>
        <p:spPr>
          <a:xfrm>
            <a:off x="43815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A8CE4"/>
              </a:gs>
              <a:gs pos="100000">
                <a:srgbClr val="B296E6"/>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3" name="Text Placeholder 22">
            <a:extLst>
              <a:ext uri="{FF2B5EF4-FFF2-40B4-BE49-F238E27FC236}">
                <a16:creationId xmlns:a16="http://schemas.microsoft.com/office/drawing/2014/main" id="{4CB6E527-C9D8-CC88-70BA-AC0C055EA7DD}"/>
              </a:ext>
            </a:extLst>
          </p:cNvPr>
          <p:cNvSpPr>
            <a:spLocks noGrp="1"/>
          </p:cNvSpPr>
          <p:nvPr>
            <p:ph type="body" sz="quarter" idx="53" hasCustomPrompt="1"/>
          </p:nvPr>
        </p:nvSpPr>
        <p:spPr>
          <a:xfrm>
            <a:off x="43815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4" name="Text Placeholder 23">
            <a:extLst>
              <a:ext uri="{FF2B5EF4-FFF2-40B4-BE49-F238E27FC236}">
                <a16:creationId xmlns:a16="http://schemas.microsoft.com/office/drawing/2014/main" id="{66F6A202-CA5E-1F26-59D6-33BA8B67BF46}"/>
              </a:ext>
            </a:extLst>
          </p:cNvPr>
          <p:cNvSpPr>
            <a:spLocks noGrp="1"/>
          </p:cNvSpPr>
          <p:nvPr>
            <p:ph type="body" sz="quarter" idx="54" hasCustomPrompt="1"/>
          </p:nvPr>
        </p:nvSpPr>
        <p:spPr>
          <a:xfrm>
            <a:off x="67246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5" name="Text Placeholder 24">
            <a:extLst>
              <a:ext uri="{FF2B5EF4-FFF2-40B4-BE49-F238E27FC236}">
                <a16:creationId xmlns:a16="http://schemas.microsoft.com/office/drawing/2014/main" id="{E7EF7ABF-C144-0645-96F2-70A7D18D1217}"/>
              </a:ext>
            </a:extLst>
          </p:cNvPr>
          <p:cNvSpPr>
            <a:spLocks noGrp="1"/>
          </p:cNvSpPr>
          <p:nvPr>
            <p:ph type="body" sz="quarter" idx="55" hasCustomPrompt="1"/>
          </p:nvPr>
        </p:nvSpPr>
        <p:spPr>
          <a:xfrm>
            <a:off x="67246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C95E3"/>
              </a:gs>
              <a:gs pos="100000">
                <a:srgbClr val="A9A2EB"/>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6" name="Text Placeholder 25">
            <a:extLst>
              <a:ext uri="{FF2B5EF4-FFF2-40B4-BE49-F238E27FC236}">
                <a16:creationId xmlns:a16="http://schemas.microsoft.com/office/drawing/2014/main" id="{E6B7B717-DA23-83B7-DC27-D88DAC9E0145}"/>
              </a:ext>
            </a:extLst>
          </p:cNvPr>
          <p:cNvSpPr>
            <a:spLocks noGrp="1"/>
          </p:cNvSpPr>
          <p:nvPr>
            <p:ph type="body" sz="quarter" idx="56" hasCustomPrompt="1"/>
          </p:nvPr>
        </p:nvSpPr>
        <p:spPr>
          <a:xfrm>
            <a:off x="67246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43" name="Picture Placeholder 42">
            <a:extLst>
              <a:ext uri="{FF2B5EF4-FFF2-40B4-BE49-F238E27FC236}">
                <a16:creationId xmlns:a16="http://schemas.microsoft.com/office/drawing/2014/main" id="{D380C1EC-3D79-E4BB-132B-04FE04345DC2}"/>
              </a:ext>
            </a:extLst>
          </p:cNvPr>
          <p:cNvSpPr>
            <a:spLocks noGrp="1"/>
          </p:cNvSpPr>
          <p:nvPr>
            <p:ph type="pic" sz="quarter" idx="57"/>
          </p:nvPr>
        </p:nvSpPr>
        <p:spPr>
          <a:xfrm>
            <a:off x="9067800" y="2743200"/>
            <a:ext cx="2173671" cy="2743200"/>
          </a:xfrm>
        </p:spPr>
        <p:txBody>
          <a:bodyPr/>
          <a:lstStyle/>
          <a:p>
            <a:endParaRPr lang="en-US"/>
          </a:p>
        </p:txBody>
      </p:sp>
      <p:sp>
        <p:nvSpPr>
          <p:cNvPr id="44" name="Picture Placeholder 42">
            <a:extLst>
              <a:ext uri="{FF2B5EF4-FFF2-40B4-BE49-F238E27FC236}">
                <a16:creationId xmlns:a16="http://schemas.microsoft.com/office/drawing/2014/main" id="{6276CA65-E87A-C23C-3290-15C8F23A1EA2}"/>
              </a:ext>
            </a:extLst>
          </p:cNvPr>
          <p:cNvSpPr>
            <a:spLocks noGrp="1"/>
          </p:cNvSpPr>
          <p:nvPr>
            <p:ph type="pic" sz="quarter" idx="58"/>
          </p:nvPr>
        </p:nvSpPr>
        <p:spPr>
          <a:xfrm>
            <a:off x="6724650" y="2743200"/>
            <a:ext cx="2173671" cy="2743200"/>
          </a:xfrm>
        </p:spPr>
        <p:txBody>
          <a:bodyPr/>
          <a:lstStyle/>
          <a:p>
            <a:endParaRPr lang="en-US"/>
          </a:p>
        </p:txBody>
      </p:sp>
      <p:sp>
        <p:nvSpPr>
          <p:cNvPr id="45" name="Picture Placeholder 42">
            <a:extLst>
              <a:ext uri="{FF2B5EF4-FFF2-40B4-BE49-F238E27FC236}">
                <a16:creationId xmlns:a16="http://schemas.microsoft.com/office/drawing/2014/main" id="{9E8FAFAE-315A-DE1C-3691-91FAD5FA7EAB}"/>
              </a:ext>
            </a:extLst>
          </p:cNvPr>
          <p:cNvSpPr>
            <a:spLocks noGrp="1"/>
          </p:cNvSpPr>
          <p:nvPr>
            <p:ph type="pic" sz="quarter" idx="59"/>
          </p:nvPr>
        </p:nvSpPr>
        <p:spPr>
          <a:xfrm>
            <a:off x="4383471" y="2743200"/>
            <a:ext cx="2171700" cy="2743200"/>
          </a:xfrm>
        </p:spPr>
        <p:txBody>
          <a:bodyPr/>
          <a:lstStyle/>
          <a:p>
            <a:endParaRPr lang="en-US"/>
          </a:p>
        </p:txBody>
      </p:sp>
      <p:sp>
        <p:nvSpPr>
          <p:cNvPr id="46" name="Date Placeholder 45">
            <a:extLst>
              <a:ext uri="{FF2B5EF4-FFF2-40B4-BE49-F238E27FC236}">
                <a16:creationId xmlns:a16="http://schemas.microsoft.com/office/drawing/2014/main" id="{A115C4E0-09A8-3A21-7D82-EF99557F1EB8}"/>
              </a:ext>
            </a:extLst>
          </p:cNvPr>
          <p:cNvSpPr>
            <a:spLocks noGrp="1"/>
          </p:cNvSpPr>
          <p:nvPr>
            <p:ph type="dt" sz="half" idx="60"/>
          </p:nvPr>
        </p:nvSpPr>
        <p:spPr/>
        <p:txBody>
          <a:bodyPr/>
          <a:lstStyle/>
          <a:p>
            <a:r>
              <a:rPr lang="en-US"/>
              <a:t>Microsoft confidential</a:t>
            </a:r>
          </a:p>
        </p:txBody>
      </p:sp>
      <p:sp>
        <p:nvSpPr>
          <p:cNvPr id="47" name="Footer Placeholder 46">
            <a:extLst>
              <a:ext uri="{FF2B5EF4-FFF2-40B4-BE49-F238E27FC236}">
                <a16:creationId xmlns:a16="http://schemas.microsoft.com/office/drawing/2014/main" id="{02F6EF46-ADF5-E65E-B6B0-0F30D789149F}"/>
              </a:ext>
            </a:extLst>
          </p:cNvPr>
          <p:cNvSpPr>
            <a:spLocks noGrp="1"/>
          </p:cNvSpPr>
          <p:nvPr>
            <p:ph type="ftr" sz="quarter" idx="61"/>
          </p:nvPr>
        </p:nvSpPr>
        <p:spPr/>
        <p:txBody>
          <a:bodyPr/>
          <a:lstStyle/>
          <a:p>
            <a:r>
              <a:rPr lang="en-US"/>
              <a:t>Creating a scalable conversational UX</a:t>
            </a:r>
          </a:p>
        </p:txBody>
      </p:sp>
      <p:sp>
        <p:nvSpPr>
          <p:cNvPr id="48" name="Slide Number Placeholder 47">
            <a:extLst>
              <a:ext uri="{FF2B5EF4-FFF2-40B4-BE49-F238E27FC236}">
                <a16:creationId xmlns:a16="http://schemas.microsoft.com/office/drawing/2014/main" id="{81355B07-0383-5A1F-3CC6-B016568B52CE}"/>
              </a:ext>
            </a:extLst>
          </p:cNvPr>
          <p:cNvSpPr>
            <a:spLocks noGrp="1"/>
          </p:cNvSpPr>
          <p:nvPr>
            <p:ph type="sldNum" sz="quarter" idx="6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31357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904">
          <p15:clr>
            <a:srgbClr val="5ACBF0"/>
          </p15:clr>
        </p15:guide>
        <p15:guide id="2" pos="2472">
          <p15:clr>
            <a:srgbClr val="FBAE40"/>
          </p15:clr>
        </p15:guide>
        <p15:guide id="3" pos="2040">
          <p15:clr>
            <a:srgbClr val="5ACBF0"/>
          </p15:clr>
        </p15:guide>
        <p15:guide id="4" pos="3984">
          <p15:clr>
            <a:srgbClr val="5ACBF0"/>
          </p15:clr>
        </p15:guide>
        <p15:guide id="5" pos="5460">
          <p15:clr>
            <a:srgbClr val="5ACBF0"/>
          </p15:clr>
        </p15:guide>
        <p15:guide id="6" pos="5856">
          <p15:clr>
            <a:srgbClr val="5ACBF0"/>
          </p15:clr>
        </p15:guide>
        <p15:guide id="7" pos="4380">
          <p15:clr>
            <a:srgbClr val="5ACBF0"/>
          </p15:clr>
        </p15:guide>
        <p15:guide id="8" orient="horz" pos="3888">
          <p15:clr>
            <a:srgbClr val="FBAE40"/>
          </p15:clr>
        </p15:guide>
        <p15:guide id="9" orient="horz" pos="1260">
          <p15:clr>
            <a:srgbClr val="5ACBF0"/>
          </p15:clr>
        </p15:guide>
        <p15:guide id="11" orient="horz" pos="1594">
          <p15:clr>
            <a:srgbClr val="9FCC3B"/>
          </p15:clr>
        </p15:guide>
        <p15:guide id="13" orient="horz" pos="1080">
          <p15:clr>
            <a:srgbClr val="9FCC3B"/>
          </p15:clr>
        </p15:guide>
        <p15:guide id="14" orient="horz" pos="3456">
          <p15:clr>
            <a:srgbClr val="FBAE40"/>
          </p15:clr>
        </p15:guide>
        <p15:guide id="15" pos="6936">
          <p15:clr>
            <a:srgbClr val="5ACBF0"/>
          </p15:clr>
        </p15:guide>
        <p15:guide id="16" orient="horz" pos="1728">
          <p15:clr>
            <a:srgbClr val="FBAE40"/>
          </p15:clr>
        </p15:guide>
        <p15:guide id="17" orient="horz" pos="468">
          <p15:clr>
            <a:srgbClr val="FBAE40"/>
          </p15:clr>
        </p15:guide>
        <p15:guide id="19" orient="horz" pos="3312">
          <p15:clr>
            <a:srgbClr val="5ACBF0"/>
          </p15:clr>
        </p15:guide>
        <p15:guide id="20" pos="2760">
          <p15:clr>
            <a:srgbClr val="FBAE40"/>
          </p15:clr>
        </p15:guide>
        <p15:guide id="21" pos="4128">
          <p15:clr>
            <a:srgbClr val="FBAE40"/>
          </p15:clr>
        </p15:guide>
        <p15:guide id="22" pos="4236">
          <p15:clr>
            <a:srgbClr val="FBAE40"/>
          </p15:clr>
        </p15:guide>
        <p15:guide id="23" pos="5604">
          <p15:clr>
            <a:srgbClr val="FBAE40"/>
          </p15:clr>
        </p15:guide>
        <p15:guide id="24" pos="5712">
          <p15:clr>
            <a:srgbClr val="FBAE40"/>
          </p15:clr>
        </p15:guide>
        <p15:guide id="25" pos="7080">
          <p15:clr>
            <a:srgbClr val="FBAE40"/>
          </p15:clr>
        </p15:guide>
        <p15:guide id="26" orient="horz" pos="3780">
          <p15:clr>
            <a:srgbClr val="5ACBF0"/>
          </p15:clr>
        </p15:guide>
        <p15:guide id="27" orient="horz" pos="3564">
          <p15:clr>
            <a:srgbClr val="5ACBF0"/>
          </p15:clr>
        </p15:guide>
        <p15:guide id="28" orient="horz" pos="18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2029968"/>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99158E92-2157-CAAD-75EE-D076D7C03D94}"/>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5">
            <a:extLst>
              <a:ext uri="{FF2B5EF4-FFF2-40B4-BE49-F238E27FC236}">
                <a16:creationId xmlns:a16="http://schemas.microsoft.com/office/drawing/2014/main" id="{9CC736F8-9287-7DD7-0BCD-2E0201492807}"/>
              </a:ext>
            </a:extLst>
          </p:cNvPr>
          <p:cNvSpPr>
            <a:spLocks noGrp="1"/>
          </p:cNvSpPr>
          <p:nvPr>
            <p:ph type="body" sz="quarter" idx="14"/>
          </p:nvPr>
        </p:nvSpPr>
        <p:spPr>
          <a:xfrm>
            <a:off x="586740" y="1012786"/>
            <a:ext cx="11018519" cy="369332"/>
          </a:xfrm>
        </p:spPr>
        <p:txBody>
          <a:bodyPr/>
          <a:lstStyle>
            <a:lvl1pPr marL="0" indent="0">
              <a:buNone/>
              <a:defRPr sz="2400">
                <a:solidFill>
                  <a:schemeClr val="tx2"/>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514667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723900" y="2015988"/>
            <a:ext cx="6858000" cy="41562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468630" indent="-285750">
              <a:lnSpc>
                <a:spcPct val="100000"/>
              </a:lnSpc>
              <a:buFont typeface="Arial" panose="020B0604020202020204" pitchFamily="34" charset="0"/>
              <a:buChar char="•"/>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3" name="Date Placeholder 22">
            <a:extLst>
              <a:ext uri="{FF2B5EF4-FFF2-40B4-BE49-F238E27FC236}">
                <a16:creationId xmlns:a16="http://schemas.microsoft.com/office/drawing/2014/main" id="{44E90726-3954-16B6-2EC6-2A7B8F584BF0}"/>
              </a:ext>
            </a:extLst>
          </p:cNvPr>
          <p:cNvSpPr>
            <a:spLocks noGrp="1"/>
          </p:cNvSpPr>
          <p:nvPr>
            <p:ph type="dt" sz="half" idx="14"/>
          </p:nvPr>
        </p:nvSpPr>
        <p:spPr/>
        <p:txBody>
          <a:bodyPr/>
          <a:lstStyle/>
          <a:p>
            <a:r>
              <a:rPr lang="en-US"/>
              <a:t>Microsoft confidential</a:t>
            </a:r>
          </a:p>
        </p:txBody>
      </p:sp>
      <p:sp>
        <p:nvSpPr>
          <p:cNvPr id="24" name="Footer Placeholder 23">
            <a:extLst>
              <a:ext uri="{FF2B5EF4-FFF2-40B4-BE49-F238E27FC236}">
                <a16:creationId xmlns:a16="http://schemas.microsoft.com/office/drawing/2014/main" id="{CAEB1874-3463-CA0A-8A77-A81210119CFE}"/>
              </a:ext>
            </a:extLst>
          </p:cNvPr>
          <p:cNvSpPr>
            <a:spLocks noGrp="1"/>
          </p:cNvSpPr>
          <p:nvPr>
            <p:ph type="ftr" sz="quarter" idx="15"/>
          </p:nvPr>
        </p:nvSpPr>
        <p:spPr/>
        <p:txBody>
          <a:bodyPr/>
          <a:lstStyle/>
          <a:p>
            <a:r>
              <a:rPr lang="en-US"/>
              <a:t>Creating a scalable conversational UX</a:t>
            </a:r>
          </a:p>
        </p:txBody>
      </p:sp>
      <p:sp>
        <p:nvSpPr>
          <p:cNvPr id="25" name="Slide Number Placeholder 24">
            <a:extLst>
              <a:ext uri="{FF2B5EF4-FFF2-40B4-BE49-F238E27FC236}">
                <a16:creationId xmlns:a16="http://schemas.microsoft.com/office/drawing/2014/main" id="{95E44251-A653-1CB9-30C3-5E1AC3F0B236}"/>
              </a:ext>
            </a:extLst>
          </p:cNvPr>
          <p:cNvSpPr>
            <a:spLocks noGrp="1"/>
          </p:cNvSpPr>
          <p:nvPr>
            <p:ph type="sldNum" sz="quarter" idx="16"/>
          </p:nvPr>
        </p:nvSpPr>
        <p:spPr/>
        <p:txBody>
          <a:bodyPr/>
          <a:lstStyle/>
          <a:p>
            <a:fld id="{9406BE13-FF2C-3A41-A53B-D6BC2DDA0AE5}" type="slidenum">
              <a:rPr lang="en-US" smtClean="0"/>
              <a:pPr/>
              <a:t>‹#›</a:t>
            </a:fld>
            <a:endParaRPr lang="en-US"/>
          </a:p>
        </p:txBody>
      </p:sp>
      <p:sp>
        <p:nvSpPr>
          <p:cNvPr id="12" name="Text Placeholder 11">
            <a:extLst>
              <a:ext uri="{FF2B5EF4-FFF2-40B4-BE49-F238E27FC236}">
                <a16:creationId xmlns:a16="http://schemas.microsoft.com/office/drawing/2014/main" id="{C565ABAD-BF9E-A38D-1234-D3B3B712542F}"/>
              </a:ext>
            </a:extLst>
          </p:cNvPr>
          <p:cNvSpPr>
            <a:spLocks noGrp="1" noChangeAspect="1"/>
          </p:cNvSpPr>
          <p:nvPr>
            <p:ph type="body" sz="quarter" idx="17" hasCustomPrompt="1"/>
          </p:nvPr>
        </p:nvSpPr>
        <p:spPr>
          <a:xfrm>
            <a:off x="8724900" y="196596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p:spPr>
        <p:txBody>
          <a:bodyPr wrap="square" anchor="ctr">
            <a:noAutofit/>
          </a:bodyPr>
          <a:lstStyle>
            <a:lvl1pPr marL="0" indent="0" algn="ctr">
              <a:buNone/>
              <a:defRPr sz="1400">
                <a:latin typeface="+mj-lt"/>
              </a:defRPr>
            </a:lvl1pPr>
          </a:lstStyle>
          <a:p>
            <a:pPr lvl="0"/>
            <a:r>
              <a:rPr lang="en-US"/>
              <a:t>1</a:t>
            </a:r>
          </a:p>
        </p:txBody>
      </p:sp>
      <p:sp>
        <p:nvSpPr>
          <p:cNvPr id="13" name="Text Placeholder 12">
            <a:extLst>
              <a:ext uri="{FF2B5EF4-FFF2-40B4-BE49-F238E27FC236}">
                <a16:creationId xmlns:a16="http://schemas.microsoft.com/office/drawing/2014/main" id="{2070397E-4C3B-49EA-B6F0-66C4FAAEB0A2}"/>
              </a:ext>
            </a:extLst>
          </p:cNvPr>
          <p:cNvSpPr>
            <a:spLocks noGrp="1" noChangeAspect="1"/>
          </p:cNvSpPr>
          <p:nvPr>
            <p:ph type="body" sz="quarter" idx="18" hasCustomPrompt="1"/>
          </p:nvPr>
        </p:nvSpPr>
        <p:spPr>
          <a:xfrm>
            <a:off x="8741229" y="26289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p:spPr>
        <p:txBody>
          <a:bodyPr wrap="square" anchor="ctr">
            <a:noAutofit/>
          </a:bodyPr>
          <a:lstStyle>
            <a:lvl1pPr marL="0" indent="0" algn="ctr">
              <a:buNone/>
              <a:defRPr sz="1400">
                <a:latin typeface="+mj-lt"/>
              </a:defRPr>
            </a:lvl1pPr>
          </a:lstStyle>
          <a:p>
            <a:pPr lvl="0"/>
            <a:r>
              <a:rPr lang="en-US"/>
              <a:t>2</a:t>
            </a:r>
          </a:p>
        </p:txBody>
      </p:sp>
      <p:sp>
        <p:nvSpPr>
          <p:cNvPr id="16" name="Text Placeholder 15">
            <a:extLst>
              <a:ext uri="{FF2B5EF4-FFF2-40B4-BE49-F238E27FC236}">
                <a16:creationId xmlns:a16="http://schemas.microsoft.com/office/drawing/2014/main" id="{FD5230CB-AA22-A461-4F60-CF7588E8A7B6}"/>
              </a:ext>
            </a:extLst>
          </p:cNvPr>
          <p:cNvSpPr>
            <a:spLocks noGrp="1" noChangeAspect="1"/>
          </p:cNvSpPr>
          <p:nvPr>
            <p:ph type="body" sz="quarter" idx="19" hasCustomPrompt="1"/>
          </p:nvPr>
        </p:nvSpPr>
        <p:spPr>
          <a:xfrm>
            <a:off x="8730343" y="33147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p:spPr>
        <p:txBody>
          <a:bodyPr wrap="square" anchor="ctr">
            <a:noAutofit/>
          </a:bodyPr>
          <a:lstStyle>
            <a:lvl1pPr marL="0" indent="0" algn="ctr">
              <a:buNone/>
              <a:defRPr sz="1400">
                <a:latin typeface="+mj-lt"/>
              </a:defRPr>
            </a:lvl1pPr>
          </a:lstStyle>
          <a:p>
            <a:pPr lvl="0"/>
            <a:r>
              <a:rPr lang="en-US"/>
              <a:t>3</a:t>
            </a:r>
          </a:p>
        </p:txBody>
      </p:sp>
    </p:spTree>
    <p:extLst>
      <p:ext uri="{BB962C8B-B14F-4D97-AF65-F5344CB8AC3E}">
        <p14:creationId xmlns:p14="http://schemas.microsoft.com/office/powerpoint/2010/main" val="86957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Content Placeholder 2">
            <a:extLst>
              <a:ext uri="{FF2B5EF4-FFF2-40B4-BE49-F238E27FC236}">
                <a16:creationId xmlns:a16="http://schemas.microsoft.com/office/drawing/2014/main" id="{49283673-448B-450D-BF13-F1B79580C04A}"/>
              </a:ext>
            </a:extLst>
          </p:cNvPr>
          <p:cNvSpPr>
            <a:spLocks noGrp="1"/>
          </p:cNvSpPr>
          <p:nvPr>
            <p:ph sz="half" idx="1"/>
          </p:nvPr>
        </p:nvSpPr>
        <p:spPr>
          <a:xfrm>
            <a:off x="723900"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472765-5562-3F70-76E2-C46FB3E4FB69}"/>
              </a:ext>
            </a:extLst>
          </p:cNvPr>
          <p:cNvSpPr>
            <a:spLocks noGrp="1"/>
          </p:cNvSpPr>
          <p:nvPr>
            <p:ph sz="half" idx="2"/>
          </p:nvPr>
        </p:nvSpPr>
        <p:spPr>
          <a:xfrm>
            <a:off x="4327366"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B2B8B82-ACE8-40A8-F324-9E8FE5A1AC8D}"/>
              </a:ext>
            </a:extLst>
          </p:cNvPr>
          <p:cNvSpPr>
            <a:spLocks noGrp="1"/>
          </p:cNvSpPr>
          <p:nvPr>
            <p:ph type="dt" sz="half" idx="14"/>
          </p:nvPr>
        </p:nvSpPr>
        <p:spPr/>
        <p:txBody>
          <a:bodyPr/>
          <a:lstStyle/>
          <a:p>
            <a:r>
              <a:rPr lang="en-US"/>
              <a:t>Microsoft confidential</a:t>
            </a:r>
          </a:p>
        </p:txBody>
      </p:sp>
      <p:sp>
        <p:nvSpPr>
          <p:cNvPr id="7" name="Footer Placeholder 6">
            <a:extLst>
              <a:ext uri="{FF2B5EF4-FFF2-40B4-BE49-F238E27FC236}">
                <a16:creationId xmlns:a16="http://schemas.microsoft.com/office/drawing/2014/main" id="{E997EC7B-5518-4DC1-BAFE-95EE9F4406DE}"/>
              </a:ext>
            </a:extLst>
          </p:cNvPr>
          <p:cNvSpPr>
            <a:spLocks noGrp="1"/>
          </p:cNvSpPr>
          <p:nvPr>
            <p:ph type="ftr" sz="quarter" idx="15"/>
          </p:nvPr>
        </p:nvSpPr>
        <p:spPr/>
        <p:txBody>
          <a:bodyPr/>
          <a:lstStyle/>
          <a:p>
            <a:r>
              <a:rPr lang="en-US"/>
              <a:t>Creating a scalable conversational UX</a:t>
            </a:r>
          </a:p>
        </p:txBody>
      </p:sp>
      <p:sp>
        <p:nvSpPr>
          <p:cNvPr id="8" name="Slide Number Placeholder 7">
            <a:extLst>
              <a:ext uri="{FF2B5EF4-FFF2-40B4-BE49-F238E27FC236}">
                <a16:creationId xmlns:a16="http://schemas.microsoft.com/office/drawing/2014/main" id="{8D46B276-67FF-A41C-092C-ED45935FFC2A}"/>
              </a:ext>
            </a:extLst>
          </p:cNvPr>
          <p:cNvSpPr>
            <a:spLocks noGrp="1"/>
          </p:cNvSpPr>
          <p:nvPr>
            <p:ph type="sldNum" sz="quarter" idx="16"/>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17987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6" name="Text Placeholder 2">
            <a:extLst>
              <a:ext uri="{FF2B5EF4-FFF2-40B4-BE49-F238E27FC236}">
                <a16:creationId xmlns:a16="http://schemas.microsoft.com/office/drawing/2014/main" id="{6F4D4F06-F829-CE7F-1387-D12D9214D4DB}"/>
              </a:ext>
            </a:extLst>
          </p:cNvPr>
          <p:cNvSpPr>
            <a:spLocks noGrp="1"/>
          </p:cNvSpPr>
          <p:nvPr>
            <p:ph type="body" idx="1"/>
          </p:nvPr>
        </p:nvSpPr>
        <p:spPr>
          <a:xfrm>
            <a:off x="731838" y="2256938"/>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61E2EEC8-8503-7774-1576-3F53E23BBB4A}"/>
              </a:ext>
            </a:extLst>
          </p:cNvPr>
          <p:cNvSpPr>
            <a:spLocks noGrp="1"/>
          </p:cNvSpPr>
          <p:nvPr>
            <p:ph sz="half" idx="2"/>
          </p:nvPr>
        </p:nvSpPr>
        <p:spPr>
          <a:xfrm>
            <a:off x="723900"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0707460F-CF98-557F-3399-7FF10E8BCB3F}"/>
              </a:ext>
            </a:extLst>
          </p:cNvPr>
          <p:cNvSpPr>
            <a:spLocks noGrp="1"/>
          </p:cNvSpPr>
          <p:nvPr>
            <p:ph type="body" sz="quarter" idx="3"/>
          </p:nvPr>
        </p:nvSpPr>
        <p:spPr>
          <a:xfrm>
            <a:off x="4324349" y="2256938"/>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9" name="Content Placeholder 5">
            <a:extLst>
              <a:ext uri="{FF2B5EF4-FFF2-40B4-BE49-F238E27FC236}">
                <a16:creationId xmlns:a16="http://schemas.microsoft.com/office/drawing/2014/main" id="{DAAC44B1-97D6-1BED-1C20-0FCD4AD011ED}"/>
              </a:ext>
            </a:extLst>
          </p:cNvPr>
          <p:cNvSpPr>
            <a:spLocks noGrp="1"/>
          </p:cNvSpPr>
          <p:nvPr>
            <p:ph sz="quarter" idx="4"/>
          </p:nvPr>
        </p:nvSpPr>
        <p:spPr>
          <a:xfrm>
            <a:off x="4324349"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95FED4EA-4A65-6278-4382-676D8E174288}"/>
              </a:ext>
            </a:extLst>
          </p:cNvPr>
          <p:cNvSpPr>
            <a:spLocks noGrp="1"/>
          </p:cNvSpPr>
          <p:nvPr>
            <p:ph type="dt" sz="half" idx="14"/>
          </p:nvPr>
        </p:nvSpPr>
        <p:spPr/>
        <p:txBody>
          <a:bodyPr/>
          <a:lstStyle/>
          <a:p>
            <a:r>
              <a:rPr lang="en-US"/>
              <a:t>Microsoft confidential</a:t>
            </a:r>
          </a:p>
        </p:txBody>
      </p:sp>
      <p:sp>
        <p:nvSpPr>
          <p:cNvPr id="12" name="Footer Placeholder 11">
            <a:extLst>
              <a:ext uri="{FF2B5EF4-FFF2-40B4-BE49-F238E27FC236}">
                <a16:creationId xmlns:a16="http://schemas.microsoft.com/office/drawing/2014/main" id="{7DF3B2BB-5A11-7B8F-242F-4C90419F2265}"/>
              </a:ext>
            </a:extLst>
          </p:cNvPr>
          <p:cNvSpPr>
            <a:spLocks noGrp="1"/>
          </p:cNvSpPr>
          <p:nvPr>
            <p:ph type="ftr" sz="quarter" idx="15"/>
          </p:nvPr>
        </p:nvSpPr>
        <p:spPr/>
        <p:txBody>
          <a:bodyPr/>
          <a:lstStyle/>
          <a:p>
            <a:r>
              <a:rPr lang="en-US"/>
              <a:t>Creating a scalable conversational UX</a:t>
            </a:r>
          </a:p>
        </p:txBody>
      </p:sp>
      <p:sp>
        <p:nvSpPr>
          <p:cNvPr id="13" name="Slide Number Placeholder 12">
            <a:extLst>
              <a:ext uri="{FF2B5EF4-FFF2-40B4-BE49-F238E27FC236}">
                <a16:creationId xmlns:a16="http://schemas.microsoft.com/office/drawing/2014/main" id="{28E1D097-E1C7-4D5E-E3BA-42F0F2F058DE}"/>
              </a:ext>
            </a:extLst>
          </p:cNvPr>
          <p:cNvSpPr>
            <a:spLocks noGrp="1"/>
          </p:cNvSpPr>
          <p:nvPr>
            <p:ph type="sldNum" sz="quarter" idx="16"/>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157757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Text Placeholder 2">
            <a:extLst>
              <a:ext uri="{FF2B5EF4-FFF2-40B4-BE49-F238E27FC236}">
                <a16:creationId xmlns:a16="http://schemas.microsoft.com/office/drawing/2014/main" id="{43414D85-E5ED-0DA8-3DA5-76E37061E664}"/>
              </a:ext>
            </a:extLst>
          </p:cNvPr>
          <p:cNvSpPr>
            <a:spLocks noGrp="1"/>
          </p:cNvSpPr>
          <p:nvPr>
            <p:ph type="body" sz="quarter" idx="59"/>
          </p:nvPr>
        </p:nvSpPr>
        <p:spPr>
          <a:xfrm>
            <a:off x="4270484"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4" name="Text Placeholder 3">
            <a:extLst>
              <a:ext uri="{FF2B5EF4-FFF2-40B4-BE49-F238E27FC236}">
                <a16:creationId xmlns:a16="http://schemas.microsoft.com/office/drawing/2014/main" id="{1E5E84A3-3754-CFC8-3251-00EBEC9B4512}"/>
              </a:ext>
            </a:extLst>
          </p:cNvPr>
          <p:cNvSpPr>
            <a:spLocks noGrp="1"/>
          </p:cNvSpPr>
          <p:nvPr>
            <p:ph type="body" sz="quarter" idx="51" hasCustomPrompt="1"/>
          </p:nvPr>
        </p:nvSpPr>
        <p:spPr>
          <a:xfrm>
            <a:off x="4270484"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AE9FEB"/>
              </a:gs>
              <a:gs pos="100000">
                <a:srgbClr val="A7A1EB"/>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0" name="Picture Placeholder 144">
            <a:extLst>
              <a:ext uri="{FF2B5EF4-FFF2-40B4-BE49-F238E27FC236}">
                <a16:creationId xmlns:a16="http://schemas.microsoft.com/office/drawing/2014/main" id="{5DEBD094-C34D-D872-06A3-543549CBEC67}"/>
              </a:ext>
            </a:extLst>
          </p:cNvPr>
          <p:cNvSpPr>
            <a:spLocks noGrp="1"/>
          </p:cNvSpPr>
          <p:nvPr>
            <p:ph type="pic" sz="quarter" idx="60"/>
          </p:nvPr>
        </p:nvSpPr>
        <p:spPr>
          <a:xfrm>
            <a:off x="4270484" y="2842855"/>
            <a:ext cx="3314700" cy="2610134"/>
          </a:xfrm>
        </p:spPr>
        <p:txBody>
          <a:bodyPr/>
          <a:lstStyle/>
          <a:p>
            <a:endParaRPr lang="en-US"/>
          </a:p>
        </p:txBody>
      </p:sp>
      <p:sp>
        <p:nvSpPr>
          <p:cNvPr id="12" name="Text Placeholder 11">
            <a:extLst>
              <a:ext uri="{FF2B5EF4-FFF2-40B4-BE49-F238E27FC236}">
                <a16:creationId xmlns:a16="http://schemas.microsoft.com/office/drawing/2014/main" id="{11C4227D-B481-5D4C-41CA-3300585CF867}"/>
              </a:ext>
            </a:extLst>
          </p:cNvPr>
          <p:cNvSpPr>
            <a:spLocks noGrp="1"/>
          </p:cNvSpPr>
          <p:nvPr>
            <p:ph type="body" sz="quarter" idx="61"/>
          </p:nvPr>
        </p:nvSpPr>
        <p:spPr>
          <a:xfrm>
            <a:off x="723900"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3" name="Text Placeholder 12">
            <a:extLst>
              <a:ext uri="{FF2B5EF4-FFF2-40B4-BE49-F238E27FC236}">
                <a16:creationId xmlns:a16="http://schemas.microsoft.com/office/drawing/2014/main" id="{DFF8B41A-8751-4AE3-346F-E64D28A38CE5}"/>
              </a:ext>
            </a:extLst>
          </p:cNvPr>
          <p:cNvSpPr>
            <a:spLocks noGrp="1"/>
          </p:cNvSpPr>
          <p:nvPr>
            <p:ph type="body" sz="quarter" idx="62" hasCustomPrompt="1"/>
          </p:nvPr>
        </p:nvSpPr>
        <p:spPr>
          <a:xfrm>
            <a:off x="723900"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8AE4"/>
              </a:gs>
              <a:gs pos="100000">
                <a:srgbClr val="AD9EEA"/>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6" name="Picture Placeholder 144">
            <a:extLst>
              <a:ext uri="{FF2B5EF4-FFF2-40B4-BE49-F238E27FC236}">
                <a16:creationId xmlns:a16="http://schemas.microsoft.com/office/drawing/2014/main" id="{312A8568-F091-A3D8-2202-2C236C7AF6B3}"/>
              </a:ext>
            </a:extLst>
          </p:cNvPr>
          <p:cNvSpPr>
            <a:spLocks noGrp="1"/>
          </p:cNvSpPr>
          <p:nvPr>
            <p:ph type="pic" sz="quarter" idx="63"/>
          </p:nvPr>
        </p:nvSpPr>
        <p:spPr>
          <a:xfrm>
            <a:off x="723900" y="2842855"/>
            <a:ext cx="3314700" cy="2610134"/>
          </a:xfrm>
        </p:spPr>
        <p:txBody>
          <a:bodyPr/>
          <a:lstStyle/>
          <a:p>
            <a:endParaRPr lang="en-US"/>
          </a:p>
        </p:txBody>
      </p:sp>
      <p:sp>
        <p:nvSpPr>
          <p:cNvPr id="17" name="Text Placeholder 16">
            <a:extLst>
              <a:ext uri="{FF2B5EF4-FFF2-40B4-BE49-F238E27FC236}">
                <a16:creationId xmlns:a16="http://schemas.microsoft.com/office/drawing/2014/main" id="{8CF81B08-FF83-B948-96CC-683CCE8564D8}"/>
              </a:ext>
            </a:extLst>
          </p:cNvPr>
          <p:cNvSpPr>
            <a:spLocks noGrp="1"/>
          </p:cNvSpPr>
          <p:nvPr>
            <p:ph type="body" sz="quarter" idx="64" hasCustomPrompt="1"/>
          </p:nvPr>
        </p:nvSpPr>
        <p:spPr>
          <a:xfrm>
            <a:off x="42672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8" name="Text Placeholder 17">
            <a:extLst>
              <a:ext uri="{FF2B5EF4-FFF2-40B4-BE49-F238E27FC236}">
                <a16:creationId xmlns:a16="http://schemas.microsoft.com/office/drawing/2014/main" id="{A02EF5ED-186B-670C-C2E8-68D282A7A4F7}"/>
              </a:ext>
            </a:extLst>
          </p:cNvPr>
          <p:cNvSpPr>
            <a:spLocks noGrp="1"/>
          </p:cNvSpPr>
          <p:nvPr>
            <p:ph type="body" sz="quarter" idx="65" hasCustomPrompt="1"/>
          </p:nvPr>
        </p:nvSpPr>
        <p:spPr>
          <a:xfrm>
            <a:off x="7239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9" name="Date Placeholder 18">
            <a:extLst>
              <a:ext uri="{FF2B5EF4-FFF2-40B4-BE49-F238E27FC236}">
                <a16:creationId xmlns:a16="http://schemas.microsoft.com/office/drawing/2014/main" id="{251AA8C3-F39A-94D4-CBF5-AECDEA12028C}"/>
              </a:ext>
            </a:extLst>
          </p:cNvPr>
          <p:cNvSpPr>
            <a:spLocks noGrp="1"/>
          </p:cNvSpPr>
          <p:nvPr>
            <p:ph type="dt" sz="half" idx="66"/>
          </p:nvPr>
        </p:nvSpPr>
        <p:spPr/>
        <p:txBody>
          <a:bodyPr/>
          <a:lstStyle/>
          <a:p>
            <a:r>
              <a:rPr lang="en-US"/>
              <a:t>Microsoft confidential</a:t>
            </a:r>
          </a:p>
        </p:txBody>
      </p:sp>
      <p:sp>
        <p:nvSpPr>
          <p:cNvPr id="20" name="Footer Placeholder 19">
            <a:extLst>
              <a:ext uri="{FF2B5EF4-FFF2-40B4-BE49-F238E27FC236}">
                <a16:creationId xmlns:a16="http://schemas.microsoft.com/office/drawing/2014/main" id="{FED86831-0B64-C602-EBEB-280481F6237C}"/>
              </a:ext>
            </a:extLst>
          </p:cNvPr>
          <p:cNvSpPr>
            <a:spLocks noGrp="1"/>
          </p:cNvSpPr>
          <p:nvPr>
            <p:ph type="ftr" sz="quarter" idx="67"/>
          </p:nvPr>
        </p:nvSpPr>
        <p:spPr/>
        <p:txBody>
          <a:bodyPr/>
          <a:lstStyle/>
          <a:p>
            <a:r>
              <a:rPr lang="en-US"/>
              <a:t>Creating a scalable conversational UX</a:t>
            </a:r>
          </a:p>
        </p:txBody>
      </p:sp>
      <p:sp>
        <p:nvSpPr>
          <p:cNvPr id="21" name="Slide Number Placeholder 20">
            <a:extLst>
              <a:ext uri="{FF2B5EF4-FFF2-40B4-BE49-F238E27FC236}">
                <a16:creationId xmlns:a16="http://schemas.microsoft.com/office/drawing/2014/main" id="{8A898C96-994C-8E19-548D-6E03739928C7}"/>
              </a:ext>
            </a:extLst>
          </p:cNvPr>
          <p:cNvSpPr>
            <a:spLocks noGrp="1"/>
          </p:cNvSpPr>
          <p:nvPr>
            <p:ph type="sldNum" sz="quarter" idx="68"/>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49513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3" name="Text Placeholder 8">
            <a:extLst>
              <a:ext uri="{FF2B5EF4-FFF2-40B4-BE49-F238E27FC236}">
                <a16:creationId xmlns:a16="http://schemas.microsoft.com/office/drawing/2014/main" id="{6C24020C-1A51-DC96-3646-C742E575352A}"/>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9" name="Text Placeholder 15">
            <a:extLst>
              <a:ext uri="{FF2B5EF4-FFF2-40B4-BE49-F238E27FC236}">
                <a16:creationId xmlns:a16="http://schemas.microsoft.com/office/drawing/2014/main" id="{17FD13F5-E0ED-FD3A-A68C-15268F269AEB}"/>
              </a:ext>
            </a:extLst>
          </p:cNvPr>
          <p:cNvSpPr>
            <a:spLocks noGrp="1"/>
          </p:cNvSpPr>
          <p:nvPr>
            <p:ph type="body" sz="quarter" idx="14" hasCustomPrompt="1"/>
          </p:nvPr>
        </p:nvSpPr>
        <p:spPr>
          <a:xfrm>
            <a:off x="7239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Text Placeholder 15">
            <a:extLst>
              <a:ext uri="{FF2B5EF4-FFF2-40B4-BE49-F238E27FC236}">
                <a16:creationId xmlns:a16="http://schemas.microsoft.com/office/drawing/2014/main" id="{861DB29A-AD22-653F-6297-7941BEC86B38}"/>
              </a:ext>
            </a:extLst>
          </p:cNvPr>
          <p:cNvSpPr>
            <a:spLocks noGrp="1"/>
          </p:cNvSpPr>
          <p:nvPr>
            <p:ph type="body" sz="quarter" idx="15" hasCustomPrompt="1"/>
          </p:nvPr>
        </p:nvSpPr>
        <p:spPr>
          <a:xfrm>
            <a:off x="31242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1" name="Text Placeholder 15">
            <a:extLst>
              <a:ext uri="{FF2B5EF4-FFF2-40B4-BE49-F238E27FC236}">
                <a16:creationId xmlns:a16="http://schemas.microsoft.com/office/drawing/2014/main" id="{92C653C0-B4C0-71A0-0DFE-6EF3DF5FD992}"/>
              </a:ext>
            </a:extLst>
          </p:cNvPr>
          <p:cNvSpPr>
            <a:spLocks noGrp="1"/>
          </p:cNvSpPr>
          <p:nvPr>
            <p:ph type="body" sz="quarter" idx="16" hasCustomPrompt="1"/>
          </p:nvPr>
        </p:nvSpPr>
        <p:spPr>
          <a:xfrm>
            <a:off x="55242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2" name="Content Placeholder 19">
            <a:extLst>
              <a:ext uri="{FF2B5EF4-FFF2-40B4-BE49-F238E27FC236}">
                <a16:creationId xmlns:a16="http://schemas.microsoft.com/office/drawing/2014/main" id="{7697DB2C-48AF-ECCB-C06D-8A44D7010D9E}"/>
              </a:ext>
            </a:extLst>
          </p:cNvPr>
          <p:cNvSpPr>
            <a:spLocks noGrp="1"/>
          </p:cNvSpPr>
          <p:nvPr>
            <p:ph sz="quarter" idx="17" hasCustomPrompt="1"/>
          </p:nvPr>
        </p:nvSpPr>
        <p:spPr>
          <a:xfrm>
            <a:off x="7239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3" name="Content Placeholder 19">
            <a:extLst>
              <a:ext uri="{FF2B5EF4-FFF2-40B4-BE49-F238E27FC236}">
                <a16:creationId xmlns:a16="http://schemas.microsoft.com/office/drawing/2014/main" id="{C9E6F894-9A10-9C1D-DC3C-15B7A8D7FC16}"/>
              </a:ext>
            </a:extLst>
          </p:cNvPr>
          <p:cNvSpPr>
            <a:spLocks noGrp="1"/>
          </p:cNvSpPr>
          <p:nvPr>
            <p:ph sz="quarter" idx="18" hasCustomPrompt="1"/>
          </p:nvPr>
        </p:nvSpPr>
        <p:spPr>
          <a:xfrm>
            <a:off x="31244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4" name="Content Placeholder 19">
            <a:extLst>
              <a:ext uri="{FF2B5EF4-FFF2-40B4-BE49-F238E27FC236}">
                <a16:creationId xmlns:a16="http://schemas.microsoft.com/office/drawing/2014/main" id="{B99D05C7-2FC2-62D2-81EF-C28BE6BC798A}"/>
              </a:ext>
            </a:extLst>
          </p:cNvPr>
          <p:cNvSpPr>
            <a:spLocks noGrp="1"/>
          </p:cNvSpPr>
          <p:nvPr>
            <p:ph sz="quarter" idx="19" hasCustomPrompt="1"/>
          </p:nvPr>
        </p:nvSpPr>
        <p:spPr>
          <a:xfrm>
            <a:off x="55245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25" name="Text Placeholder 25">
            <a:extLst>
              <a:ext uri="{FF2B5EF4-FFF2-40B4-BE49-F238E27FC236}">
                <a16:creationId xmlns:a16="http://schemas.microsoft.com/office/drawing/2014/main" id="{722031DF-9D7E-6147-222F-5139761D3CFF}"/>
              </a:ext>
            </a:extLst>
          </p:cNvPr>
          <p:cNvSpPr>
            <a:spLocks noGrp="1"/>
          </p:cNvSpPr>
          <p:nvPr>
            <p:ph type="body" sz="quarter" idx="25"/>
          </p:nvPr>
        </p:nvSpPr>
        <p:spPr>
          <a:xfrm>
            <a:off x="55245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95562051-68B7-ABF4-56A2-13928074D2B4}"/>
              </a:ext>
            </a:extLst>
          </p:cNvPr>
          <p:cNvSpPr>
            <a:spLocks noGrp="1"/>
          </p:cNvSpPr>
          <p:nvPr>
            <p:ph type="body" sz="quarter" idx="24"/>
          </p:nvPr>
        </p:nvSpPr>
        <p:spPr>
          <a:xfrm>
            <a:off x="31242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7D2D1AF7-9BE6-2166-6E98-FC02D67702BD}"/>
              </a:ext>
            </a:extLst>
          </p:cNvPr>
          <p:cNvSpPr>
            <a:spLocks noGrp="1"/>
          </p:cNvSpPr>
          <p:nvPr>
            <p:ph type="body" sz="quarter" idx="23"/>
          </p:nvPr>
        </p:nvSpPr>
        <p:spPr>
          <a:xfrm>
            <a:off x="723900" y="2400300"/>
            <a:ext cx="742950" cy="742950"/>
          </a:xfrm>
          <a:blipFill dpi="0" rotWithShape="1">
            <a:blip r:embed="rId4"/>
            <a:srcRect/>
            <a:tile tx="-177800" ty="190500" sx="100000" sy="100000" flip="none" algn="bl"/>
          </a:blipFill>
        </p:spPr>
        <p:txBody>
          <a:bodyPr>
            <a:normAutofit/>
          </a:bodyPr>
          <a:lstStyle>
            <a:lvl1pPr marL="0" indent="0">
              <a:buNone/>
              <a:defRPr sz="100">
                <a:noFill/>
              </a:defRPr>
            </a:lvl1pPr>
          </a:lstStyle>
          <a:p>
            <a:pPr lvl="0"/>
            <a:endParaRPr lang="en-US"/>
          </a:p>
        </p:txBody>
      </p:sp>
      <p:sp>
        <p:nvSpPr>
          <p:cNvPr id="28" name="Date Placeholder 27">
            <a:extLst>
              <a:ext uri="{FF2B5EF4-FFF2-40B4-BE49-F238E27FC236}">
                <a16:creationId xmlns:a16="http://schemas.microsoft.com/office/drawing/2014/main" id="{E638D9C1-5152-5F52-805D-D606C8B4A48E}"/>
              </a:ext>
            </a:extLst>
          </p:cNvPr>
          <p:cNvSpPr>
            <a:spLocks noGrp="1"/>
          </p:cNvSpPr>
          <p:nvPr>
            <p:ph type="dt" sz="half" idx="26"/>
          </p:nvPr>
        </p:nvSpPr>
        <p:spPr/>
        <p:txBody>
          <a:bodyPr/>
          <a:lstStyle/>
          <a:p>
            <a:r>
              <a:rPr lang="en-US"/>
              <a:t>Microsoft confidential</a:t>
            </a:r>
          </a:p>
        </p:txBody>
      </p:sp>
      <p:sp>
        <p:nvSpPr>
          <p:cNvPr id="29" name="Footer Placeholder 28">
            <a:extLst>
              <a:ext uri="{FF2B5EF4-FFF2-40B4-BE49-F238E27FC236}">
                <a16:creationId xmlns:a16="http://schemas.microsoft.com/office/drawing/2014/main" id="{504D6C79-0A7C-9DBA-85E8-5A0A045CCB3F}"/>
              </a:ext>
            </a:extLst>
          </p:cNvPr>
          <p:cNvSpPr>
            <a:spLocks noGrp="1"/>
          </p:cNvSpPr>
          <p:nvPr>
            <p:ph type="ftr" sz="quarter" idx="27"/>
          </p:nvPr>
        </p:nvSpPr>
        <p:spPr/>
        <p:txBody>
          <a:bodyPr/>
          <a:lstStyle/>
          <a:p>
            <a:r>
              <a:rPr lang="en-US"/>
              <a:t>Creating a scalable conversational UX</a:t>
            </a:r>
          </a:p>
        </p:txBody>
      </p:sp>
      <p:sp>
        <p:nvSpPr>
          <p:cNvPr id="30" name="Slide Number Placeholder 29">
            <a:extLst>
              <a:ext uri="{FF2B5EF4-FFF2-40B4-BE49-F238E27FC236}">
                <a16:creationId xmlns:a16="http://schemas.microsoft.com/office/drawing/2014/main" id="{35699041-328F-1780-D956-29E33CB57F7C}"/>
              </a:ext>
            </a:extLst>
          </p:cNvPr>
          <p:cNvSpPr>
            <a:spLocks noGrp="1"/>
          </p:cNvSpPr>
          <p:nvPr>
            <p:ph type="sldNum" sz="quarter" idx="28"/>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357049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21" name="Text Placeholder 8">
            <a:extLst>
              <a:ext uri="{FF2B5EF4-FFF2-40B4-BE49-F238E27FC236}">
                <a16:creationId xmlns:a16="http://schemas.microsoft.com/office/drawing/2014/main" id="{6325F162-E83F-F35A-7739-63BB864C83FF}"/>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2" name="Text Placeholder 21">
            <a:extLst>
              <a:ext uri="{FF2B5EF4-FFF2-40B4-BE49-F238E27FC236}">
                <a16:creationId xmlns:a16="http://schemas.microsoft.com/office/drawing/2014/main" id="{342830CD-B068-6E3E-7D68-BFC9D6C22D42}"/>
              </a:ext>
            </a:extLst>
          </p:cNvPr>
          <p:cNvSpPr>
            <a:spLocks noGrp="1"/>
          </p:cNvSpPr>
          <p:nvPr>
            <p:ph type="body" sz="quarter" idx="50" hasCustomPrompt="1"/>
          </p:nvPr>
        </p:nvSpPr>
        <p:spPr>
          <a:xfrm>
            <a:off x="54102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3" name="Text Placeholder 22">
            <a:extLst>
              <a:ext uri="{FF2B5EF4-FFF2-40B4-BE49-F238E27FC236}">
                <a16:creationId xmlns:a16="http://schemas.microsoft.com/office/drawing/2014/main" id="{5C21A485-8FDE-0936-B795-9802D7ECE5F2}"/>
              </a:ext>
            </a:extLst>
          </p:cNvPr>
          <p:cNvSpPr>
            <a:spLocks noGrp="1"/>
          </p:cNvSpPr>
          <p:nvPr>
            <p:ph type="body" sz="quarter" idx="48" hasCustomPrompt="1"/>
          </p:nvPr>
        </p:nvSpPr>
        <p:spPr>
          <a:xfrm>
            <a:off x="54102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8A2EA"/>
              </a:gs>
              <a:gs pos="100000">
                <a:srgbClr val="9FACED"/>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4" name="Text Placeholder 23">
            <a:extLst>
              <a:ext uri="{FF2B5EF4-FFF2-40B4-BE49-F238E27FC236}">
                <a16:creationId xmlns:a16="http://schemas.microsoft.com/office/drawing/2014/main" id="{305A2191-7FB8-744B-7103-4CBC5FCFD02E}"/>
              </a:ext>
            </a:extLst>
          </p:cNvPr>
          <p:cNvSpPr>
            <a:spLocks noGrp="1"/>
          </p:cNvSpPr>
          <p:nvPr>
            <p:ph type="body" sz="quarter" idx="49" hasCustomPrompt="1"/>
          </p:nvPr>
        </p:nvSpPr>
        <p:spPr>
          <a:xfrm>
            <a:off x="54102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5" name="Text Placeholder 24">
            <a:extLst>
              <a:ext uri="{FF2B5EF4-FFF2-40B4-BE49-F238E27FC236}">
                <a16:creationId xmlns:a16="http://schemas.microsoft.com/office/drawing/2014/main" id="{50EDCE07-60C8-34A3-7A8C-A4A17D19583E}"/>
              </a:ext>
            </a:extLst>
          </p:cNvPr>
          <p:cNvSpPr>
            <a:spLocks noGrp="1"/>
          </p:cNvSpPr>
          <p:nvPr>
            <p:ph type="body" sz="quarter" idx="51" hasCustomPrompt="1"/>
          </p:nvPr>
        </p:nvSpPr>
        <p:spPr>
          <a:xfrm>
            <a:off x="7239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6" name="Text Placeholder 25">
            <a:extLst>
              <a:ext uri="{FF2B5EF4-FFF2-40B4-BE49-F238E27FC236}">
                <a16:creationId xmlns:a16="http://schemas.microsoft.com/office/drawing/2014/main" id="{B20017F9-8D4C-DA30-91AA-68549AAB5BEB}"/>
              </a:ext>
            </a:extLst>
          </p:cNvPr>
          <p:cNvSpPr>
            <a:spLocks noGrp="1"/>
          </p:cNvSpPr>
          <p:nvPr>
            <p:ph type="body" sz="quarter" idx="52" hasCustomPrompt="1"/>
          </p:nvPr>
        </p:nvSpPr>
        <p:spPr>
          <a:xfrm>
            <a:off x="7239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A8CE4"/>
              </a:gs>
              <a:gs pos="100000">
                <a:srgbClr val="B296E6"/>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7" name="Text Placeholder 26">
            <a:extLst>
              <a:ext uri="{FF2B5EF4-FFF2-40B4-BE49-F238E27FC236}">
                <a16:creationId xmlns:a16="http://schemas.microsoft.com/office/drawing/2014/main" id="{B3187AAD-E086-F7A2-AE44-EEE4CDB4E460}"/>
              </a:ext>
            </a:extLst>
          </p:cNvPr>
          <p:cNvSpPr>
            <a:spLocks noGrp="1"/>
          </p:cNvSpPr>
          <p:nvPr>
            <p:ph type="body" sz="quarter" idx="53" hasCustomPrompt="1"/>
          </p:nvPr>
        </p:nvSpPr>
        <p:spPr>
          <a:xfrm>
            <a:off x="7239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8" name="Text Placeholder 27">
            <a:extLst>
              <a:ext uri="{FF2B5EF4-FFF2-40B4-BE49-F238E27FC236}">
                <a16:creationId xmlns:a16="http://schemas.microsoft.com/office/drawing/2014/main" id="{7A479736-8C67-2946-027A-6C823D6ADD16}"/>
              </a:ext>
            </a:extLst>
          </p:cNvPr>
          <p:cNvSpPr>
            <a:spLocks noGrp="1"/>
          </p:cNvSpPr>
          <p:nvPr>
            <p:ph type="body" sz="quarter" idx="54" hasCustomPrompt="1"/>
          </p:nvPr>
        </p:nvSpPr>
        <p:spPr>
          <a:xfrm>
            <a:off x="30670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9" name="Text Placeholder 28">
            <a:extLst>
              <a:ext uri="{FF2B5EF4-FFF2-40B4-BE49-F238E27FC236}">
                <a16:creationId xmlns:a16="http://schemas.microsoft.com/office/drawing/2014/main" id="{618173BF-5547-ABF6-6949-652E20CE2862}"/>
              </a:ext>
            </a:extLst>
          </p:cNvPr>
          <p:cNvSpPr>
            <a:spLocks noGrp="1"/>
          </p:cNvSpPr>
          <p:nvPr>
            <p:ph type="body" sz="quarter" idx="55" hasCustomPrompt="1"/>
          </p:nvPr>
        </p:nvSpPr>
        <p:spPr>
          <a:xfrm>
            <a:off x="30670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C95E3"/>
              </a:gs>
              <a:gs pos="100000">
                <a:srgbClr val="A9A2EB"/>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30" name="Text Placeholder 29">
            <a:extLst>
              <a:ext uri="{FF2B5EF4-FFF2-40B4-BE49-F238E27FC236}">
                <a16:creationId xmlns:a16="http://schemas.microsoft.com/office/drawing/2014/main" id="{F6726FFB-AED2-307D-7680-2271A99F9442}"/>
              </a:ext>
            </a:extLst>
          </p:cNvPr>
          <p:cNvSpPr>
            <a:spLocks noGrp="1"/>
          </p:cNvSpPr>
          <p:nvPr>
            <p:ph type="body" sz="quarter" idx="56" hasCustomPrompt="1"/>
          </p:nvPr>
        </p:nvSpPr>
        <p:spPr>
          <a:xfrm>
            <a:off x="30670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31" name="Picture Placeholder 42">
            <a:extLst>
              <a:ext uri="{FF2B5EF4-FFF2-40B4-BE49-F238E27FC236}">
                <a16:creationId xmlns:a16="http://schemas.microsoft.com/office/drawing/2014/main" id="{DCFF8CD4-8B2E-750C-CB76-A5E32271818F}"/>
              </a:ext>
            </a:extLst>
          </p:cNvPr>
          <p:cNvSpPr>
            <a:spLocks noGrp="1"/>
          </p:cNvSpPr>
          <p:nvPr>
            <p:ph type="pic" sz="quarter" idx="57"/>
          </p:nvPr>
        </p:nvSpPr>
        <p:spPr>
          <a:xfrm>
            <a:off x="5410200" y="2743200"/>
            <a:ext cx="2173671" cy="2743200"/>
          </a:xfrm>
        </p:spPr>
        <p:txBody>
          <a:bodyPr/>
          <a:lstStyle/>
          <a:p>
            <a:endParaRPr lang="en-US"/>
          </a:p>
        </p:txBody>
      </p:sp>
      <p:sp>
        <p:nvSpPr>
          <p:cNvPr id="32" name="Picture Placeholder 42">
            <a:extLst>
              <a:ext uri="{FF2B5EF4-FFF2-40B4-BE49-F238E27FC236}">
                <a16:creationId xmlns:a16="http://schemas.microsoft.com/office/drawing/2014/main" id="{0D102266-C6FD-539E-19BB-5104EAA09266}"/>
              </a:ext>
            </a:extLst>
          </p:cNvPr>
          <p:cNvSpPr>
            <a:spLocks noGrp="1"/>
          </p:cNvSpPr>
          <p:nvPr>
            <p:ph type="pic" sz="quarter" idx="58"/>
          </p:nvPr>
        </p:nvSpPr>
        <p:spPr>
          <a:xfrm>
            <a:off x="3067050" y="2743200"/>
            <a:ext cx="2173671" cy="2743200"/>
          </a:xfrm>
        </p:spPr>
        <p:txBody>
          <a:bodyPr/>
          <a:lstStyle/>
          <a:p>
            <a:endParaRPr lang="en-US"/>
          </a:p>
        </p:txBody>
      </p:sp>
      <p:sp>
        <p:nvSpPr>
          <p:cNvPr id="33" name="Picture Placeholder 42">
            <a:extLst>
              <a:ext uri="{FF2B5EF4-FFF2-40B4-BE49-F238E27FC236}">
                <a16:creationId xmlns:a16="http://schemas.microsoft.com/office/drawing/2014/main" id="{AE37CECF-712D-9943-18BC-4B27C6E4F574}"/>
              </a:ext>
            </a:extLst>
          </p:cNvPr>
          <p:cNvSpPr>
            <a:spLocks noGrp="1"/>
          </p:cNvSpPr>
          <p:nvPr>
            <p:ph type="pic" sz="quarter" idx="59"/>
          </p:nvPr>
        </p:nvSpPr>
        <p:spPr>
          <a:xfrm>
            <a:off x="725871" y="2743200"/>
            <a:ext cx="2171700" cy="2743200"/>
          </a:xfrm>
        </p:spPr>
        <p:txBody>
          <a:bodyPr/>
          <a:lstStyle/>
          <a:p>
            <a:endParaRPr lang="en-US"/>
          </a:p>
        </p:txBody>
      </p:sp>
      <p:sp>
        <p:nvSpPr>
          <p:cNvPr id="34" name="Date Placeholder 33">
            <a:extLst>
              <a:ext uri="{FF2B5EF4-FFF2-40B4-BE49-F238E27FC236}">
                <a16:creationId xmlns:a16="http://schemas.microsoft.com/office/drawing/2014/main" id="{B740A999-439F-2330-8368-51DAC8999F51}"/>
              </a:ext>
            </a:extLst>
          </p:cNvPr>
          <p:cNvSpPr>
            <a:spLocks noGrp="1"/>
          </p:cNvSpPr>
          <p:nvPr>
            <p:ph type="dt" sz="half" idx="60"/>
          </p:nvPr>
        </p:nvSpPr>
        <p:spPr/>
        <p:txBody>
          <a:bodyPr/>
          <a:lstStyle/>
          <a:p>
            <a:r>
              <a:rPr lang="en-US"/>
              <a:t>Microsoft confidential</a:t>
            </a:r>
          </a:p>
        </p:txBody>
      </p:sp>
      <p:sp>
        <p:nvSpPr>
          <p:cNvPr id="35" name="Footer Placeholder 34">
            <a:extLst>
              <a:ext uri="{FF2B5EF4-FFF2-40B4-BE49-F238E27FC236}">
                <a16:creationId xmlns:a16="http://schemas.microsoft.com/office/drawing/2014/main" id="{6EDCACCB-C61D-0C23-67AE-CB5AF3818D54}"/>
              </a:ext>
            </a:extLst>
          </p:cNvPr>
          <p:cNvSpPr>
            <a:spLocks noGrp="1"/>
          </p:cNvSpPr>
          <p:nvPr>
            <p:ph type="ftr" sz="quarter" idx="61"/>
          </p:nvPr>
        </p:nvSpPr>
        <p:spPr/>
        <p:txBody>
          <a:bodyPr/>
          <a:lstStyle/>
          <a:p>
            <a:r>
              <a:rPr lang="en-US"/>
              <a:t>Creating a scalable conversational UX</a:t>
            </a:r>
          </a:p>
        </p:txBody>
      </p:sp>
      <p:sp>
        <p:nvSpPr>
          <p:cNvPr id="36" name="Slide Number Placeholder 35">
            <a:extLst>
              <a:ext uri="{FF2B5EF4-FFF2-40B4-BE49-F238E27FC236}">
                <a16:creationId xmlns:a16="http://schemas.microsoft.com/office/drawing/2014/main" id="{DF91C99E-5BD5-1183-E5A4-724565240135}"/>
              </a:ext>
            </a:extLst>
          </p:cNvPr>
          <p:cNvSpPr>
            <a:spLocks noGrp="1"/>
          </p:cNvSpPr>
          <p:nvPr>
            <p:ph type="sldNum" sz="quarter" idx="6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30638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ption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B5441F-36A5-717B-0919-0FC544144CA4}"/>
              </a:ext>
            </a:extLst>
          </p:cNvPr>
          <p:cNvSpPr/>
          <p:nvPr userDrawn="1"/>
        </p:nvSpPr>
        <p:spPr>
          <a:xfrm>
            <a:off x="2726575" y="0"/>
            <a:ext cx="946542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191192" y="1117354"/>
            <a:ext cx="2310939" cy="664797"/>
          </a:xfrm>
        </p:spPr>
        <p:txBody>
          <a:bodyPr wrap="square" anchor="b">
            <a:spAutoFit/>
          </a:bodyPr>
          <a:lstStyle>
            <a:lvl1pPr>
              <a:defRPr sz="24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191192" y="1987893"/>
            <a:ext cx="2369129"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F7F7D32A-2256-96E0-3DE9-C3313E337E7A}"/>
              </a:ext>
            </a:extLst>
          </p:cNvPr>
          <p:cNvSpPr>
            <a:spLocks noGrp="1"/>
          </p:cNvSpPr>
          <p:nvPr>
            <p:ph idx="1"/>
          </p:nvPr>
        </p:nvSpPr>
        <p:spPr>
          <a:xfrm>
            <a:off x="2784765" y="1085850"/>
            <a:ext cx="8927868" cy="5073993"/>
          </a:xfrm>
        </p:spPr>
        <p:txBody>
          <a:bodyPr>
            <a:normAutofit/>
          </a:bodyPr>
          <a:lstStyle>
            <a:lvl1pPr>
              <a:defRPr sz="2000">
                <a:solidFill>
                  <a:schemeClr val="tx2"/>
                </a:solidFill>
              </a:defRPr>
            </a:lvl1pPr>
            <a:lvl2pPr>
              <a:lnSpc>
                <a:spcPct val="100000"/>
              </a:lnSpc>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AC04BFB5-B21E-FB36-8F69-C8B5ECCFF32D}"/>
              </a:ext>
            </a:extLst>
          </p:cNvPr>
          <p:cNvSpPr>
            <a:spLocks noGrp="1"/>
          </p:cNvSpPr>
          <p:nvPr>
            <p:ph type="dt" sz="half" idx="10"/>
          </p:nvPr>
        </p:nvSpPr>
        <p:spPr/>
        <p:txBody>
          <a:bodyPr/>
          <a:lstStyle/>
          <a:p>
            <a:r>
              <a:rPr lang="en-US"/>
              <a:t>Microsoft confidential</a:t>
            </a:r>
          </a:p>
        </p:txBody>
      </p:sp>
      <p:sp>
        <p:nvSpPr>
          <p:cNvPr id="29" name="Footer Placeholder 28">
            <a:extLst>
              <a:ext uri="{FF2B5EF4-FFF2-40B4-BE49-F238E27FC236}">
                <a16:creationId xmlns:a16="http://schemas.microsoft.com/office/drawing/2014/main" id="{6364E18D-8700-21BD-F5EE-A702FB90A761}"/>
              </a:ext>
            </a:extLst>
          </p:cNvPr>
          <p:cNvSpPr>
            <a:spLocks noGrp="1"/>
          </p:cNvSpPr>
          <p:nvPr>
            <p:ph type="ftr" sz="quarter" idx="11"/>
          </p:nvPr>
        </p:nvSpPr>
        <p:spPr/>
        <p:txBody>
          <a:bodyPr/>
          <a:lstStyle/>
          <a:p>
            <a:r>
              <a:rPr lang="en-US"/>
              <a:t>Creating a scalable conversational UX</a:t>
            </a:r>
          </a:p>
        </p:txBody>
      </p:sp>
      <p:sp>
        <p:nvSpPr>
          <p:cNvPr id="30" name="Slide Number Placeholder 29">
            <a:extLst>
              <a:ext uri="{FF2B5EF4-FFF2-40B4-BE49-F238E27FC236}">
                <a16:creationId xmlns:a16="http://schemas.microsoft.com/office/drawing/2014/main" id="{83682194-0BAE-2337-E73E-B858952DB378}"/>
              </a:ext>
            </a:extLst>
          </p:cNvPr>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40983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92">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pos="27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900" y="542926"/>
            <a:ext cx="10515600" cy="257174"/>
          </a:xfrm>
        </p:spPr>
        <p:txBody>
          <a:bodyPr anchor="b">
            <a:no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3" name="Text Placeholder 8">
            <a:extLst>
              <a:ext uri="{FF2B5EF4-FFF2-40B4-BE49-F238E27FC236}">
                <a16:creationId xmlns:a16="http://schemas.microsoft.com/office/drawing/2014/main" id="{E194B6BC-F57D-39EE-F228-5EEAC20F4513}"/>
              </a:ext>
            </a:extLst>
          </p:cNvPr>
          <p:cNvSpPr>
            <a:spLocks noGrp="1"/>
          </p:cNvSpPr>
          <p:nvPr>
            <p:ph type="body" sz="quarter" idx="15"/>
          </p:nvPr>
        </p:nvSpPr>
        <p:spPr>
          <a:xfrm>
            <a:off x="723900" y="742950"/>
            <a:ext cx="10515598"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4" name="Date Placeholder 13">
            <a:extLst>
              <a:ext uri="{FF2B5EF4-FFF2-40B4-BE49-F238E27FC236}">
                <a16:creationId xmlns:a16="http://schemas.microsoft.com/office/drawing/2014/main" id="{3174A77F-C0D1-8B49-6E03-45198C1F91AA}"/>
              </a:ext>
            </a:extLst>
          </p:cNvPr>
          <p:cNvSpPr>
            <a:spLocks noGrp="1"/>
          </p:cNvSpPr>
          <p:nvPr>
            <p:ph type="dt" sz="half" idx="16"/>
          </p:nvPr>
        </p:nvSpPr>
        <p:spPr/>
        <p:txBody>
          <a:bodyPr/>
          <a:lstStyle/>
          <a:p>
            <a:r>
              <a:rPr lang="en-US"/>
              <a:t>Microsoft confidential</a:t>
            </a:r>
          </a:p>
        </p:txBody>
      </p:sp>
      <p:sp>
        <p:nvSpPr>
          <p:cNvPr id="15" name="Footer Placeholder 14">
            <a:extLst>
              <a:ext uri="{FF2B5EF4-FFF2-40B4-BE49-F238E27FC236}">
                <a16:creationId xmlns:a16="http://schemas.microsoft.com/office/drawing/2014/main" id="{C2AD537F-3EA1-D89E-3AB6-381327B64022}"/>
              </a:ext>
            </a:extLst>
          </p:cNvPr>
          <p:cNvSpPr>
            <a:spLocks noGrp="1"/>
          </p:cNvSpPr>
          <p:nvPr>
            <p:ph type="ftr" sz="quarter" idx="17"/>
          </p:nvPr>
        </p:nvSpPr>
        <p:spPr/>
        <p:txBody>
          <a:bodyPr/>
          <a:lstStyle/>
          <a:p>
            <a:r>
              <a:rPr lang="en-US"/>
              <a:t>Creating a scalable conversational UX</a:t>
            </a:r>
          </a:p>
        </p:txBody>
      </p:sp>
      <p:sp>
        <p:nvSpPr>
          <p:cNvPr id="16" name="Slide Number Placeholder 15">
            <a:extLst>
              <a:ext uri="{FF2B5EF4-FFF2-40B4-BE49-F238E27FC236}">
                <a16:creationId xmlns:a16="http://schemas.microsoft.com/office/drawing/2014/main" id="{2F8B7D47-DBDE-7938-7BF3-99BBA52FC527}"/>
              </a:ext>
            </a:extLst>
          </p:cNvPr>
          <p:cNvSpPr>
            <a:spLocks noGrp="1"/>
          </p:cNvSpPr>
          <p:nvPr>
            <p:ph type="sldNum" sz="quarter" idx="18"/>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236640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080">
          <p15:clr>
            <a:srgbClr val="5ACBF0"/>
          </p15:clr>
        </p15:guide>
        <p15:guide id="2" orient="horz" pos="1080">
          <p15:clr>
            <a:srgbClr val="9FCC3B"/>
          </p15:clr>
        </p15:guide>
        <p15:guide id="3" orient="horz" pos="468">
          <p15:clr>
            <a:srgbClr val="9FCC3B"/>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BF70D728-6391-C6A7-990F-15AEFC949BE5}"/>
              </a:ext>
            </a:extLst>
          </p:cNvPr>
          <p:cNvSpPr>
            <a:spLocks noGrp="1"/>
          </p:cNvSpPr>
          <p:nvPr>
            <p:ph type="dt" sz="half" idx="10"/>
          </p:nvPr>
        </p:nvSpPr>
        <p:spPr/>
        <p:txBody>
          <a:bodyPr/>
          <a:lstStyle/>
          <a:p>
            <a:r>
              <a:rPr lang="en-US"/>
              <a:t>Microsoft confidential</a:t>
            </a:r>
          </a:p>
        </p:txBody>
      </p:sp>
      <p:sp>
        <p:nvSpPr>
          <p:cNvPr id="15" name="Footer Placeholder 14">
            <a:extLst>
              <a:ext uri="{FF2B5EF4-FFF2-40B4-BE49-F238E27FC236}">
                <a16:creationId xmlns:a16="http://schemas.microsoft.com/office/drawing/2014/main" id="{E0B93BD2-4A5B-AE69-BC2C-D5C57EA4A845}"/>
              </a:ext>
            </a:extLst>
          </p:cNvPr>
          <p:cNvSpPr>
            <a:spLocks noGrp="1"/>
          </p:cNvSpPr>
          <p:nvPr>
            <p:ph type="ftr" sz="quarter" idx="11"/>
          </p:nvPr>
        </p:nvSpPr>
        <p:spPr/>
        <p:txBody>
          <a:bodyPr/>
          <a:lstStyle/>
          <a:p>
            <a:r>
              <a:rPr lang="en-US"/>
              <a:t>Creating a scalable conversational UX</a:t>
            </a:r>
          </a:p>
        </p:txBody>
      </p:sp>
      <p:sp>
        <p:nvSpPr>
          <p:cNvPr id="16" name="Slide Number Placeholder 15">
            <a:extLst>
              <a:ext uri="{FF2B5EF4-FFF2-40B4-BE49-F238E27FC236}">
                <a16:creationId xmlns:a16="http://schemas.microsoft.com/office/drawing/2014/main" id="{AD20D6D1-61B5-6896-D1A0-BCE64CFEF2DF}"/>
              </a:ext>
            </a:extLst>
          </p:cNvPr>
          <p:cNvSpPr>
            <a:spLocks noGrp="1"/>
          </p:cNvSpPr>
          <p:nvPr>
            <p:ph type="sldNum" sz="quarter" idx="12"/>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61420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08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0248-5627-5063-B2CC-3E377AE934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61F620-15E5-08A9-9B7D-E6D8B82471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491B6-6452-0320-BF2A-990FECD4843A}"/>
              </a:ext>
            </a:extLst>
          </p:cNvPr>
          <p:cNvSpPr>
            <a:spLocks noGrp="1"/>
          </p:cNvSpPr>
          <p:nvPr>
            <p:ph type="dt" sz="half" idx="10"/>
          </p:nvPr>
        </p:nvSpPr>
        <p:spPr/>
        <p:txBody>
          <a:bodyPr/>
          <a:lstStyle/>
          <a:p>
            <a:fld id="{FC65319A-AAF3-5A47-B212-983AF94B5AB4}" type="datetimeFigureOut">
              <a:rPr lang="en-US" smtClean="0"/>
              <a:t>10/7/2025</a:t>
            </a:fld>
            <a:endParaRPr lang="en-US"/>
          </a:p>
        </p:txBody>
      </p:sp>
      <p:sp>
        <p:nvSpPr>
          <p:cNvPr id="5" name="Footer Placeholder 4">
            <a:extLst>
              <a:ext uri="{FF2B5EF4-FFF2-40B4-BE49-F238E27FC236}">
                <a16:creationId xmlns:a16="http://schemas.microsoft.com/office/drawing/2014/main" id="{F544FE2B-B44B-013F-DCBE-66F06BA83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F2A44-4D97-BB65-E4A0-DA1A56EB9AF0}"/>
              </a:ext>
            </a:extLst>
          </p:cNvPr>
          <p:cNvSpPr>
            <a:spLocks noGrp="1"/>
          </p:cNvSpPr>
          <p:nvPr>
            <p:ph type="sldNum" sz="quarter" idx="12"/>
          </p:nvPr>
        </p:nvSpPr>
        <p:spPr/>
        <p:txBody>
          <a:bodyPr/>
          <a:lstStyle/>
          <a:p>
            <a:fld id="{9BAD7FDB-5347-984B-BC29-1B6693402A92}" type="slidenum">
              <a:rPr lang="en-US" smtClean="0"/>
              <a:t>‹#›</a:t>
            </a:fld>
            <a:endParaRPr lang="en-US"/>
          </a:p>
        </p:txBody>
      </p:sp>
    </p:spTree>
    <p:extLst>
      <p:ext uri="{BB962C8B-B14F-4D97-AF65-F5344CB8AC3E}">
        <p14:creationId xmlns:p14="http://schemas.microsoft.com/office/powerpoint/2010/main" val="3348148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085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Blank-BIC">
    <p:bg>
      <p:bgPr>
        <a:solidFill>
          <a:schemeClr val="bg2"/>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Tree>
    <p:extLst>
      <p:ext uri="{BB962C8B-B14F-4D97-AF65-F5344CB8AC3E}">
        <p14:creationId xmlns:p14="http://schemas.microsoft.com/office/powerpoint/2010/main" val="2101227864"/>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Statement &amp; description with graphic">
    <p:bg>
      <p:bgPr>
        <a:solidFill>
          <a:srgbClr val="F5F3F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9" name="Text Placeholder 23">
            <a:extLst>
              <a:ext uri="{FF2B5EF4-FFF2-40B4-BE49-F238E27FC236}">
                <a16:creationId xmlns:a16="http://schemas.microsoft.com/office/drawing/2014/main" id="{37D3A4FC-8E41-6E24-0959-8E3974B113A8}"/>
              </a:ext>
            </a:extLst>
          </p:cNvPr>
          <p:cNvSpPr>
            <a:spLocks noGrp="1"/>
          </p:cNvSpPr>
          <p:nvPr>
            <p:ph type="body" sz="quarter" idx="31" hasCustomPrompt="1"/>
          </p:nvPr>
        </p:nvSpPr>
        <p:spPr>
          <a:xfrm>
            <a:off x="738765"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203871159"/>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6. Two points">
  <p:cSld name="6. Two points">
    <p:spTree>
      <p:nvGrpSpPr>
        <p:cNvPr id="1" name="Shape 164"/>
        <p:cNvGrpSpPr/>
        <p:nvPr/>
      </p:nvGrpSpPr>
      <p:grpSpPr>
        <a:xfrm>
          <a:off x="0" y="0"/>
          <a:ext cx="0" cy="0"/>
          <a:chOff x="0" y="0"/>
          <a:chExt cx="0" cy="0"/>
        </a:xfrm>
      </p:grpSpPr>
      <p:sp>
        <p:nvSpPr>
          <p:cNvPr id="165" name="Google Shape;165;p29"/>
          <p:cNvSpPr txBox="1">
            <a:spLocks noGrp="1"/>
          </p:cNvSpPr>
          <p:nvPr>
            <p:ph type="ctrTitle"/>
          </p:nvPr>
        </p:nvSpPr>
        <p:spPr>
          <a:xfrm>
            <a:off x="720433" y="1682200"/>
            <a:ext cx="5375600" cy="349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3600"/>
              <a:buFont typeface="Inter"/>
              <a:buNone/>
              <a:defRPr sz="4800" b="1">
                <a:latin typeface="Inter"/>
                <a:ea typeface="Inter"/>
                <a:cs typeface="Inter"/>
                <a:sym typeface="Inter"/>
              </a:defRPr>
            </a:lvl1pPr>
            <a:lvl2pPr lvl="1" rtl="0">
              <a:spcBef>
                <a:spcPts val="0"/>
              </a:spcBef>
              <a:spcAft>
                <a:spcPts val="0"/>
              </a:spcAft>
              <a:buSzPts val="3600"/>
              <a:buFont typeface="Inter"/>
              <a:buNone/>
              <a:defRPr sz="4800" b="1">
                <a:latin typeface="Inter"/>
                <a:ea typeface="Inter"/>
                <a:cs typeface="Inter"/>
                <a:sym typeface="Inter"/>
              </a:defRPr>
            </a:lvl2pPr>
            <a:lvl3pPr lvl="2" rtl="0">
              <a:spcBef>
                <a:spcPts val="0"/>
              </a:spcBef>
              <a:spcAft>
                <a:spcPts val="0"/>
              </a:spcAft>
              <a:buSzPts val="3600"/>
              <a:buFont typeface="Inter"/>
              <a:buNone/>
              <a:defRPr sz="4800" b="1">
                <a:latin typeface="Inter"/>
                <a:ea typeface="Inter"/>
                <a:cs typeface="Inter"/>
                <a:sym typeface="Inter"/>
              </a:defRPr>
            </a:lvl3pPr>
            <a:lvl4pPr lvl="3" rtl="0">
              <a:spcBef>
                <a:spcPts val="0"/>
              </a:spcBef>
              <a:spcAft>
                <a:spcPts val="0"/>
              </a:spcAft>
              <a:buSzPts val="3600"/>
              <a:buFont typeface="Inter"/>
              <a:buNone/>
              <a:defRPr sz="4800" b="1">
                <a:latin typeface="Inter"/>
                <a:ea typeface="Inter"/>
                <a:cs typeface="Inter"/>
                <a:sym typeface="Inter"/>
              </a:defRPr>
            </a:lvl4pPr>
            <a:lvl5pPr lvl="4" rtl="0">
              <a:spcBef>
                <a:spcPts val="0"/>
              </a:spcBef>
              <a:spcAft>
                <a:spcPts val="0"/>
              </a:spcAft>
              <a:buSzPts val="3600"/>
              <a:buFont typeface="Inter"/>
              <a:buNone/>
              <a:defRPr sz="4800" b="1">
                <a:latin typeface="Inter"/>
                <a:ea typeface="Inter"/>
                <a:cs typeface="Inter"/>
                <a:sym typeface="Inter"/>
              </a:defRPr>
            </a:lvl5pPr>
            <a:lvl6pPr lvl="5" rtl="0">
              <a:spcBef>
                <a:spcPts val="0"/>
              </a:spcBef>
              <a:spcAft>
                <a:spcPts val="0"/>
              </a:spcAft>
              <a:buSzPts val="3600"/>
              <a:buFont typeface="Inter"/>
              <a:buNone/>
              <a:defRPr sz="4800" b="1">
                <a:latin typeface="Inter"/>
                <a:ea typeface="Inter"/>
                <a:cs typeface="Inter"/>
                <a:sym typeface="Inter"/>
              </a:defRPr>
            </a:lvl6pPr>
            <a:lvl7pPr lvl="6" rtl="0">
              <a:spcBef>
                <a:spcPts val="0"/>
              </a:spcBef>
              <a:spcAft>
                <a:spcPts val="0"/>
              </a:spcAft>
              <a:buSzPts val="3600"/>
              <a:buFont typeface="Inter"/>
              <a:buNone/>
              <a:defRPr sz="4800" b="1">
                <a:latin typeface="Inter"/>
                <a:ea typeface="Inter"/>
                <a:cs typeface="Inter"/>
                <a:sym typeface="Inter"/>
              </a:defRPr>
            </a:lvl7pPr>
            <a:lvl8pPr lvl="7" rtl="0">
              <a:spcBef>
                <a:spcPts val="0"/>
              </a:spcBef>
              <a:spcAft>
                <a:spcPts val="0"/>
              </a:spcAft>
              <a:buSzPts val="3600"/>
              <a:buFont typeface="Inter"/>
              <a:buNone/>
              <a:defRPr sz="4800" b="1">
                <a:latin typeface="Inter"/>
                <a:ea typeface="Inter"/>
                <a:cs typeface="Inter"/>
                <a:sym typeface="Inter"/>
              </a:defRPr>
            </a:lvl8pPr>
            <a:lvl9pPr lvl="8" rtl="0">
              <a:spcBef>
                <a:spcPts val="0"/>
              </a:spcBef>
              <a:spcAft>
                <a:spcPts val="0"/>
              </a:spcAft>
              <a:buSzPts val="3600"/>
              <a:buFont typeface="Inter"/>
              <a:buNone/>
              <a:defRPr sz="4800" b="1">
                <a:latin typeface="Inter"/>
                <a:ea typeface="Inter"/>
                <a:cs typeface="Inter"/>
                <a:sym typeface="Inter"/>
              </a:defRPr>
            </a:lvl9pPr>
          </a:lstStyle>
          <a:p>
            <a:endParaRPr/>
          </a:p>
        </p:txBody>
      </p:sp>
      <p:sp>
        <p:nvSpPr>
          <p:cNvPr id="166" name="Google Shape;166;p29"/>
          <p:cNvSpPr txBox="1">
            <a:spLocks noGrp="1"/>
          </p:cNvSpPr>
          <p:nvPr>
            <p:ph type="subTitle" idx="1"/>
          </p:nvPr>
        </p:nvSpPr>
        <p:spPr>
          <a:xfrm>
            <a:off x="6743700" y="1993900"/>
            <a:ext cx="4686400" cy="4700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2133">
                <a:latin typeface="Inter"/>
                <a:ea typeface="Inter"/>
                <a:cs typeface="Inter"/>
                <a:sym typeface="Inter"/>
              </a:defRPr>
            </a:lvl1pPr>
            <a:lvl2pPr lvl="1" rtl="0">
              <a:spcBef>
                <a:spcPts val="0"/>
              </a:spcBef>
              <a:spcAft>
                <a:spcPts val="0"/>
              </a:spcAft>
              <a:buSzPts val="1600"/>
              <a:buFont typeface="Inter"/>
              <a:buNone/>
              <a:defRPr sz="2133">
                <a:latin typeface="Inter"/>
                <a:ea typeface="Inter"/>
                <a:cs typeface="Inter"/>
                <a:sym typeface="Inter"/>
              </a:defRPr>
            </a:lvl2pPr>
            <a:lvl3pPr lvl="2" rtl="0">
              <a:spcBef>
                <a:spcPts val="0"/>
              </a:spcBef>
              <a:spcAft>
                <a:spcPts val="0"/>
              </a:spcAft>
              <a:buSzPts val="1600"/>
              <a:buFont typeface="Inter"/>
              <a:buNone/>
              <a:defRPr sz="2133">
                <a:latin typeface="Inter"/>
                <a:ea typeface="Inter"/>
                <a:cs typeface="Inter"/>
                <a:sym typeface="Inter"/>
              </a:defRPr>
            </a:lvl3pPr>
            <a:lvl4pPr lvl="3" rtl="0">
              <a:spcBef>
                <a:spcPts val="0"/>
              </a:spcBef>
              <a:spcAft>
                <a:spcPts val="0"/>
              </a:spcAft>
              <a:buSzPts val="1600"/>
              <a:buFont typeface="Inter"/>
              <a:buNone/>
              <a:defRPr sz="2133">
                <a:latin typeface="Inter"/>
                <a:ea typeface="Inter"/>
                <a:cs typeface="Inter"/>
                <a:sym typeface="Inter"/>
              </a:defRPr>
            </a:lvl4pPr>
            <a:lvl5pPr lvl="4" rtl="0">
              <a:spcBef>
                <a:spcPts val="0"/>
              </a:spcBef>
              <a:spcAft>
                <a:spcPts val="0"/>
              </a:spcAft>
              <a:buSzPts val="1600"/>
              <a:buFont typeface="Inter"/>
              <a:buNone/>
              <a:defRPr sz="2133">
                <a:latin typeface="Inter"/>
                <a:ea typeface="Inter"/>
                <a:cs typeface="Inter"/>
                <a:sym typeface="Inter"/>
              </a:defRPr>
            </a:lvl5pPr>
            <a:lvl6pPr lvl="5" rtl="0">
              <a:spcBef>
                <a:spcPts val="0"/>
              </a:spcBef>
              <a:spcAft>
                <a:spcPts val="0"/>
              </a:spcAft>
              <a:buSzPts val="1600"/>
              <a:buFont typeface="Inter"/>
              <a:buNone/>
              <a:defRPr sz="2133">
                <a:latin typeface="Inter"/>
                <a:ea typeface="Inter"/>
                <a:cs typeface="Inter"/>
                <a:sym typeface="Inter"/>
              </a:defRPr>
            </a:lvl6pPr>
            <a:lvl7pPr lvl="6" rtl="0">
              <a:spcBef>
                <a:spcPts val="0"/>
              </a:spcBef>
              <a:spcAft>
                <a:spcPts val="0"/>
              </a:spcAft>
              <a:buSzPts val="1600"/>
              <a:buFont typeface="Inter"/>
              <a:buNone/>
              <a:defRPr sz="2133">
                <a:latin typeface="Inter"/>
                <a:ea typeface="Inter"/>
                <a:cs typeface="Inter"/>
                <a:sym typeface="Inter"/>
              </a:defRPr>
            </a:lvl7pPr>
            <a:lvl8pPr lvl="7" rtl="0">
              <a:spcBef>
                <a:spcPts val="0"/>
              </a:spcBef>
              <a:spcAft>
                <a:spcPts val="0"/>
              </a:spcAft>
              <a:buSzPts val="1600"/>
              <a:buFont typeface="Inter"/>
              <a:buNone/>
              <a:defRPr sz="2133">
                <a:latin typeface="Inter"/>
                <a:ea typeface="Inter"/>
                <a:cs typeface="Inter"/>
                <a:sym typeface="Inter"/>
              </a:defRPr>
            </a:lvl8pPr>
            <a:lvl9pPr lvl="8" rtl="0">
              <a:spcBef>
                <a:spcPts val="0"/>
              </a:spcBef>
              <a:spcAft>
                <a:spcPts val="0"/>
              </a:spcAft>
              <a:buSzPts val="1600"/>
              <a:buFont typeface="Inter"/>
              <a:buNone/>
              <a:defRPr sz="2133">
                <a:latin typeface="Inter"/>
                <a:ea typeface="Inter"/>
                <a:cs typeface="Inter"/>
                <a:sym typeface="Inter"/>
              </a:defRPr>
            </a:lvl9pPr>
          </a:lstStyle>
          <a:p>
            <a:endParaRPr/>
          </a:p>
        </p:txBody>
      </p:sp>
      <p:sp>
        <p:nvSpPr>
          <p:cNvPr id="167" name="Google Shape;167;p29"/>
          <p:cNvSpPr txBox="1">
            <a:spLocks noGrp="1"/>
          </p:cNvSpPr>
          <p:nvPr>
            <p:ph type="subTitle" idx="2"/>
          </p:nvPr>
        </p:nvSpPr>
        <p:spPr>
          <a:xfrm>
            <a:off x="6743700" y="2260700"/>
            <a:ext cx="4686400" cy="100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867">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68" name="Google Shape;168;p29"/>
          <p:cNvSpPr txBox="1">
            <a:spLocks noGrp="1"/>
          </p:cNvSpPr>
          <p:nvPr>
            <p:ph type="subTitle" idx="3"/>
          </p:nvPr>
        </p:nvSpPr>
        <p:spPr>
          <a:xfrm>
            <a:off x="6743700" y="3949700"/>
            <a:ext cx="4686400" cy="4700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2133">
                <a:latin typeface="Inter"/>
                <a:ea typeface="Inter"/>
                <a:cs typeface="Inter"/>
                <a:sym typeface="Inter"/>
              </a:defRPr>
            </a:lvl1pPr>
            <a:lvl2pPr lvl="1" rtl="0">
              <a:spcBef>
                <a:spcPts val="0"/>
              </a:spcBef>
              <a:spcAft>
                <a:spcPts val="0"/>
              </a:spcAft>
              <a:buSzPts val="1600"/>
              <a:buFont typeface="Inter"/>
              <a:buNone/>
              <a:defRPr sz="2133">
                <a:latin typeface="Inter"/>
                <a:ea typeface="Inter"/>
                <a:cs typeface="Inter"/>
                <a:sym typeface="Inter"/>
              </a:defRPr>
            </a:lvl2pPr>
            <a:lvl3pPr lvl="2" rtl="0">
              <a:spcBef>
                <a:spcPts val="0"/>
              </a:spcBef>
              <a:spcAft>
                <a:spcPts val="0"/>
              </a:spcAft>
              <a:buSzPts val="1600"/>
              <a:buFont typeface="Inter"/>
              <a:buNone/>
              <a:defRPr sz="2133">
                <a:latin typeface="Inter"/>
                <a:ea typeface="Inter"/>
                <a:cs typeface="Inter"/>
                <a:sym typeface="Inter"/>
              </a:defRPr>
            </a:lvl3pPr>
            <a:lvl4pPr lvl="3" rtl="0">
              <a:spcBef>
                <a:spcPts val="0"/>
              </a:spcBef>
              <a:spcAft>
                <a:spcPts val="0"/>
              </a:spcAft>
              <a:buSzPts val="1600"/>
              <a:buFont typeface="Inter"/>
              <a:buNone/>
              <a:defRPr sz="2133">
                <a:latin typeface="Inter"/>
                <a:ea typeface="Inter"/>
                <a:cs typeface="Inter"/>
                <a:sym typeface="Inter"/>
              </a:defRPr>
            </a:lvl4pPr>
            <a:lvl5pPr lvl="4" rtl="0">
              <a:spcBef>
                <a:spcPts val="0"/>
              </a:spcBef>
              <a:spcAft>
                <a:spcPts val="0"/>
              </a:spcAft>
              <a:buSzPts val="1600"/>
              <a:buFont typeface="Inter"/>
              <a:buNone/>
              <a:defRPr sz="2133">
                <a:latin typeface="Inter"/>
                <a:ea typeface="Inter"/>
                <a:cs typeface="Inter"/>
                <a:sym typeface="Inter"/>
              </a:defRPr>
            </a:lvl5pPr>
            <a:lvl6pPr lvl="5" rtl="0">
              <a:spcBef>
                <a:spcPts val="0"/>
              </a:spcBef>
              <a:spcAft>
                <a:spcPts val="0"/>
              </a:spcAft>
              <a:buSzPts val="1600"/>
              <a:buFont typeface="Inter"/>
              <a:buNone/>
              <a:defRPr sz="2133">
                <a:latin typeface="Inter"/>
                <a:ea typeface="Inter"/>
                <a:cs typeface="Inter"/>
                <a:sym typeface="Inter"/>
              </a:defRPr>
            </a:lvl6pPr>
            <a:lvl7pPr lvl="6" rtl="0">
              <a:spcBef>
                <a:spcPts val="0"/>
              </a:spcBef>
              <a:spcAft>
                <a:spcPts val="0"/>
              </a:spcAft>
              <a:buSzPts val="1600"/>
              <a:buFont typeface="Inter"/>
              <a:buNone/>
              <a:defRPr sz="2133">
                <a:latin typeface="Inter"/>
                <a:ea typeface="Inter"/>
                <a:cs typeface="Inter"/>
                <a:sym typeface="Inter"/>
              </a:defRPr>
            </a:lvl7pPr>
            <a:lvl8pPr lvl="7" rtl="0">
              <a:spcBef>
                <a:spcPts val="0"/>
              </a:spcBef>
              <a:spcAft>
                <a:spcPts val="0"/>
              </a:spcAft>
              <a:buSzPts val="1600"/>
              <a:buFont typeface="Inter"/>
              <a:buNone/>
              <a:defRPr sz="2133">
                <a:latin typeface="Inter"/>
                <a:ea typeface="Inter"/>
                <a:cs typeface="Inter"/>
                <a:sym typeface="Inter"/>
              </a:defRPr>
            </a:lvl8pPr>
            <a:lvl9pPr lvl="8" rtl="0">
              <a:spcBef>
                <a:spcPts val="0"/>
              </a:spcBef>
              <a:spcAft>
                <a:spcPts val="0"/>
              </a:spcAft>
              <a:buSzPts val="1600"/>
              <a:buFont typeface="Inter"/>
              <a:buNone/>
              <a:defRPr sz="2133">
                <a:latin typeface="Inter"/>
                <a:ea typeface="Inter"/>
                <a:cs typeface="Inter"/>
                <a:sym typeface="Inter"/>
              </a:defRPr>
            </a:lvl9pPr>
          </a:lstStyle>
          <a:p>
            <a:endParaRPr/>
          </a:p>
        </p:txBody>
      </p:sp>
      <p:sp>
        <p:nvSpPr>
          <p:cNvPr id="169" name="Google Shape;169;p29"/>
          <p:cNvSpPr txBox="1">
            <a:spLocks noGrp="1"/>
          </p:cNvSpPr>
          <p:nvPr>
            <p:ph type="subTitle" idx="4"/>
          </p:nvPr>
        </p:nvSpPr>
        <p:spPr>
          <a:xfrm>
            <a:off x="6743700" y="4216500"/>
            <a:ext cx="4686400" cy="100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867">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318750545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55"/>
        <p:cNvGrpSpPr/>
        <p:nvPr/>
      </p:nvGrpSpPr>
      <p:grpSpPr>
        <a:xfrm>
          <a:off x="0" y="0"/>
          <a:ext cx="0" cy="0"/>
          <a:chOff x="0" y="0"/>
          <a:chExt cx="0" cy="0"/>
        </a:xfrm>
      </p:grpSpPr>
      <p:sp>
        <p:nvSpPr>
          <p:cNvPr id="56" name="Google Shape;56;p15"/>
          <p:cNvSpPr txBox="1">
            <a:spLocks noGrp="1"/>
          </p:cNvSpPr>
          <p:nvPr>
            <p:ph type="title"/>
          </p:nvPr>
        </p:nvSpPr>
        <p:spPr>
          <a:xfrm>
            <a:off x="588263" y="45720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183750277"/>
      </p:ext>
    </p:extLst>
  </p:cSld>
  <p:clrMapOvr>
    <a:masterClrMapping/>
  </p:clrMapOvr>
  <p:transition>
    <p:fade/>
  </p:transition>
  <p:extLst>
    <p:ext uri="{DCECCB84-F9BA-43D5-87BE-67443E8EF086}">
      <p15:sldGuideLst xmlns:p15="http://schemas.microsoft.com/office/powerpoint/2012/main">
        <p15:guide id="1" pos="584">
          <p15:clr>
            <a:srgbClr val="A4A3A4"/>
          </p15:clr>
        </p15:guide>
        <p15:guide id="2" pos="721">
          <p15:clr>
            <a:srgbClr val="A4A3A4"/>
          </p15:clr>
        </p15:guide>
        <p15:guide id="3" pos="1030">
          <p15:clr>
            <a:srgbClr val="A4A3A4"/>
          </p15:clr>
        </p15:guide>
        <p15:guide id="4" pos="1167">
          <p15:clr>
            <a:srgbClr val="A4A3A4"/>
          </p15:clr>
        </p15:guide>
        <p15:guide id="5" pos="1475">
          <p15:clr>
            <a:srgbClr val="A4A3A4"/>
          </p15:clr>
        </p15:guide>
        <p15:guide id="6" pos="1613">
          <p15:clr>
            <a:srgbClr val="A4A3A4"/>
          </p15:clr>
        </p15:guide>
        <p15:guide id="7" pos="1921">
          <p15:clr>
            <a:srgbClr val="A4A3A4"/>
          </p15:clr>
        </p15:guide>
        <p15:guide id="8" pos="2058">
          <p15:clr>
            <a:srgbClr val="A4A3A4"/>
          </p15:clr>
        </p15:guide>
        <p15:guide id="9" pos="2366">
          <p15:clr>
            <a:srgbClr val="A4A3A4"/>
          </p15:clr>
        </p15:guide>
        <p15:guide id="10" pos="2503">
          <p15:clr>
            <a:srgbClr val="A4A3A4"/>
          </p15:clr>
        </p15:guide>
        <p15:guide id="11" pos="2812">
          <p15:clr>
            <a:srgbClr val="A4A3A4"/>
          </p15:clr>
        </p15:guide>
        <p15:guide id="12" pos="2949">
          <p15:clr>
            <a:srgbClr val="A4A3A4"/>
          </p15:clr>
        </p15:guide>
        <p15:guide id="13" pos="3257">
          <p15:clr>
            <a:srgbClr val="A4A3A4"/>
          </p15:clr>
        </p15:guide>
        <p15:guide id="14" pos="3395">
          <p15:clr>
            <a:srgbClr val="A4A3A4"/>
          </p15:clr>
        </p15:guide>
        <p15:guide id="15" pos="3703">
          <p15:clr>
            <a:srgbClr val="A4A3A4"/>
          </p15:clr>
        </p15:guide>
        <p15:guide id="16" pos="3840">
          <p15:clr>
            <a:srgbClr val="A4A3A4"/>
          </p15:clr>
        </p15:guide>
        <p15:guide id="17" pos="4147">
          <p15:clr>
            <a:srgbClr val="A4A3A4"/>
          </p15:clr>
        </p15:guide>
        <p15:guide id="18" pos="4285">
          <p15:clr>
            <a:srgbClr val="A4A3A4"/>
          </p15:clr>
        </p15:guide>
        <p15:guide id="19" pos="4592">
          <p15:clr>
            <a:srgbClr val="A4A3A4"/>
          </p15:clr>
        </p15:guide>
        <p15:guide id="20" pos="4731">
          <p15:clr>
            <a:srgbClr val="A4A3A4"/>
          </p15:clr>
        </p15:guide>
        <p15:guide id="21" pos="5038">
          <p15:clr>
            <a:srgbClr val="A4A3A4"/>
          </p15:clr>
        </p15:guide>
        <p15:guide id="22" pos="5175">
          <p15:clr>
            <a:srgbClr val="A4A3A4"/>
          </p15:clr>
        </p15:guide>
        <p15:guide id="23" orient="horz" pos="679">
          <p15:clr>
            <a:srgbClr val="5ACBF0"/>
          </p15:clr>
        </p15:guide>
        <p15:guide id="24" orient="horz" pos="953">
          <p15:clr>
            <a:srgbClr val="5ACBF0"/>
          </p15:clr>
        </p15:guide>
        <p15:guide id="25" orient="horz" pos="21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145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351109095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06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Locked">
    <p:bg>
      <p:bgPr>
        <a:solidFill>
          <a:srgbClr val="0D111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919547"/>
      </p:ext>
    </p:extLst>
  </p:cSld>
  <p:clrMapOvr>
    <a:overrideClrMapping bg1="dk1" tx1="lt1" bg2="dk2" tx2="lt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252937180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97181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95577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43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6253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7862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229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5107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24154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5487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90841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32213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45257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6530539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28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5536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845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88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6244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401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93029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17. Blank">
  <p:cSld name="17. Blank">
    <p:bg>
      <p:bgPr>
        <a:solidFill>
          <a:schemeClr val="bg1"/>
        </a:solidFill>
        <a:effectLst/>
      </p:bgPr>
    </p:bg>
    <p:spTree>
      <p:nvGrpSpPr>
        <p:cNvPr id="1" name="Shape 778"/>
        <p:cNvGrpSpPr/>
        <p:nvPr/>
      </p:nvGrpSpPr>
      <p:grpSpPr>
        <a:xfrm>
          <a:off x="0" y="0"/>
          <a:ext cx="0" cy="0"/>
          <a:chOff x="0" y="0"/>
          <a:chExt cx="0" cy="0"/>
        </a:xfrm>
      </p:grpSpPr>
    </p:spTree>
    <p:extLst>
      <p:ext uri="{BB962C8B-B14F-4D97-AF65-F5344CB8AC3E}">
        <p14:creationId xmlns:p14="http://schemas.microsoft.com/office/powerpoint/2010/main" val="2661623609"/>
      </p:ext>
    </p:extLst>
  </p:cSld>
  <p:clrMapOvr>
    <a:masterClrMapping/>
  </p:clrMapOvr>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cSld name="Internal use only &amp; locked slide">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A1B824F-B13B-3B5B-6058-6FDBE5B74A8B}"/>
              </a:ext>
            </a:extLst>
          </p:cNvPr>
          <p:cNvSpPr/>
          <p:nvPr userDrawn="1"/>
        </p:nvSpPr>
        <p:spPr>
          <a:xfrm>
            <a:off x="1" y="-887828"/>
            <a:ext cx="1740169" cy="457200"/>
          </a:xfrm>
          <a:prstGeom prst="roundRect">
            <a:avLst>
              <a:gd name="adj" fmla="val 50000"/>
            </a:avLst>
          </a:prstGeom>
          <a:solidFill>
            <a:schemeClr val="accent4"/>
          </a:solidFill>
          <a:ln>
            <a:solidFill>
              <a:schemeClr val="tx2"/>
            </a:solidFill>
          </a:ln>
          <a:effectLst>
            <a:outerShdw blurRad="254000" dist="254000" dir="5400000" algn="t"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b="1">
                <a:solidFill>
                  <a:schemeClr val="tx1"/>
                </a:solidFill>
                <a:latin typeface="Mona Sans" pitchFamily="2" charset="77"/>
              </a:rPr>
              <a:t>Internal use only</a:t>
            </a:r>
            <a:endParaRPr lang="en-US" sz="1200" b="1" i="0">
              <a:solidFill>
                <a:schemeClr val="tx1"/>
              </a:solidFill>
              <a:latin typeface="Mona Sans" pitchFamily="2" charset="77"/>
            </a:endParaRPr>
          </a:p>
        </p:txBody>
      </p:sp>
      <p:sp>
        <p:nvSpPr>
          <p:cNvPr id="6" name="Rounded Rectangle 5">
            <a:extLst>
              <a:ext uri="{FF2B5EF4-FFF2-40B4-BE49-F238E27FC236}">
                <a16:creationId xmlns:a16="http://schemas.microsoft.com/office/drawing/2014/main" id="{AC6B8034-BC64-C515-6471-3D2EEF5D2D70}"/>
              </a:ext>
            </a:extLst>
          </p:cNvPr>
          <p:cNvSpPr/>
          <p:nvPr userDrawn="1"/>
        </p:nvSpPr>
        <p:spPr>
          <a:xfrm>
            <a:off x="1892592" y="-887828"/>
            <a:ext cx="914400" cy="457200"/>
          </a:xfrm>
          <a:prstGeom prst="roundRect">
            <a:avLst>
              <a:gd name="adj" fmla="val 50000"/>
            </a:avLst>
          </a:prstGeom>
          <a:solidFill>
            <a:schemeClr val="accent5"/>
          </a:solidFill>
          <a:ln>
            <a:solidFill>
              <a:schemeClr val="tx2"/>
            </a:solidFill>
          </a:ln>
          <a:effectLst>
            <a:outerShdw blurRad="254000" dist="254000" dir="5400000" algn="t"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b="1" i="0">
                <a:solidFill>
                  <a:schemeClr val="tx1"/>
                </a:solidFill>
                <a:latin typeface="Mona Sans" pitchFamily="2" charset="77"/>
              </a:rPr>
              <a:t>Locked</a:t>
            </a:r>
          </a:p>
        </p:txBody>
      </p:sp>
      <p:pic>
        <p:nvPicPr>
          <p:cNvPr id="2" name="Picture 1">
            <a:extLst>
              <a:ext uri="{FF2B5EF4-FFF2-40B4-BE49-F238E27FC236}">
                <a16:creationId xmlns:a16="http://schemas.microsoft.com/office/drawing/2014/main" id="{9A86EB85-7141-FEC5-03CB-2724DC880934}"/>
              </a:ext>
            </a:extLst>
          </p:cNvPr>
          <p:cNvPicPr/>
          <p:nvPr userDrawn="1"/>
        </p:nvPicPr>
        <p:blipFill>
          <a:blip r:embed="rId2"/>
          <a:stretch>
            <a:fillRect/>
          </a:stretch>
        </p:blipFill>
        <p:spPr>
          <a:xfrm>
            <a:off x="1" y="7148947"/>
            <a:ext cx="2660073" cy="177752"/>
          </a:xfrm>
          <a:prstGeom prst="rect">
            <a:avLst/>
          </a:prstGeom>
        </p:spPr>
      </p:pic>
      <p:sp>
        <p:nvSpPr>
          <p:cNvPr id="4" name="TextBox 3">
            <a:extLst>
              <a:ext uri="{FF2B5EF4-FFF2-40B4-BE49-F238E27FC236}">
                <a16:creationId xmlns:a16="http://schemas.microsoft.com/office/drawing/2014/main" id="{6DB72BAD-300A-91F3-080D-046F8F0E641B}"/>
              </a:ext>
            </a:extLst>
          </p:cNvPr>
          <p:cNvSpPr txBox="1"/>
          <p:nvPr userDrawn="1"/>
        </p:nvSpPr>
        <p:spPr>
          <a:xfrm>
            <a:off x="6865258" y="7101159"/>
            <a:ext cx="5326743" cy="276999"/>
          </a:xfrm>
          <a:prstGeom prst="rect">
            <a:avLst/>
          </a:prstGeom>
          <a:noFill/>
        </p:spPr>
        <p:txBody>
          <a:bodyPr wrap="square" rtlCol="0">
            <a:spAutoFit/>
          </a:bodyPr>
          <a:lstStyle/>
          <a:p>
            <a:pPr algn="r"/>
            <a:r>
              <a:rPr lang="en-US" sz="1200">
                <a:latin typeface="Mona Sans" pitchFamily="2" charset="77"/>
              </a:rPr>
              <a:t>slide expiration _ TUES, OCT 1 2024</a:t>
            </a:r>
          </a:p>
        </p:txBody>
      </p:sp>
    </p:spTree>
    <p:extLst>
      <p:ext uri="{BB962C8B-B14F-4D97-AF65-F5344CB8AC3E}">
        <p14:creationId xmlns:p14="http://schemas.microsoft.com/office/powerpoint/2010/main" val="189875554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115238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2">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4D1E6E7-6980-34C8-5B50-9BC3D2B8E2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Woman with Surface Studio">
            <a:extLst>
              <a:ext uri="{FF2B5EF4-FFF2-40B4-BE49-F238E27FC236}">
                <a16:creationId xmlns:a16="http://schemas.microsoft.com/office/drawing/2014/main" id="{E3C22DE9-6C06-CD7D-B666-8E7B013109AB}"/>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023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83962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Title square photo 2">
    <p:bg>
      <p:bgPr>
        <a:solidFill>
          <a:srgbClr val="FFF8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17984"/>
            <a:ext cx="7758903" cy="615553"/>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7752752"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4D1E6E7-6980-34C8-5B50-9BC3D2B8E2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85949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userDrawn="1"/>
        </p:nvPicPr>
        <p:blipFill rotWithShape="1">
          <a:blip r:embed="rId2" cstate="screen">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l="12026" t="3222" r="15224" b="5597"/>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54429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749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628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865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6114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4974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772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826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7187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6431782-0564-017B-06EA-60F9A4AAD50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3613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798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40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459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99979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04485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46089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71810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22283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44596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3305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791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133530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71870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32947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67786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88803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2499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1645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99159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70585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94498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9020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6523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16957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0182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2246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3791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13000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19967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560248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44528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43075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5">
            <a:extLst>
              <a:ext uri="{FF2B5EF4-FFF2-40B4-BE49-F238E27FC236}">
                <a16:creationId xmlns:a16="http://schemas.microsoft.com/office/drawing/2014/main" id="{79AEE6F0-009B-25B7-9786-F487BF6D2140}"/>
              </a:ext>
            </a:extLst>
          </p:cNvPr>
          <p:cNvSpPr>
            <a:spLocks noGrp="1"/>
          </p:cNvSpPr>
          <p:nvPr>
            <p:ph type="body" sz="quarter" idx="13"/>
          </p:nvPr>
        </p:nvSpPr>
        <p:spPr>
          <a:xfrm>
            <a:off x="586740" y="1157929"/>
            <a:ext cx="11018519" cy="338554"/>
          </a:xfrm>
        </p:spPr>
        <p:txBody>
          <a:bodyPr/>
          <a:lstStyle>
            <a:lvl1pPr marL="0" indent="0">
              <a:buNone/>
              <a:defRPr sz="2200">
                <a:solidFill>
                  <a:schemeClr val="tx2"/>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287628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26067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16765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1211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0073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110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8088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2335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19470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ank - Light Gradient">
    <p:bg>
      <p:bgPr>
        <a:gradFill>
          <a:gsLst>
            <a:gs pos="0">
              <a:srgbClr val="50E6FF"/>
            </a:gs>
            <a:gs pos="100000">
              <a:srgbClr val="D59DFF"/>
            </a:gs>
          </a:gsLst>
          <a:lin ang="2400000" scaled="0"/>
        </a:gra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C35D8F7-37B3-8A61-0D77-6182149CE4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694432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itle_Gradient_Warm Gray">
    <p:bg>
      <p:bgPr>
        <a:solidFill>
          <a:schemeClr val="bg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036FF9EB-B253-A031-5115-CD24F226F9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EDF3DE4-8628-A0E3-0518-AA5354E77E18}"/>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j-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208761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07091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1" y="483616"/>
            <a:ext cx="11011601" cy="553998"/>
          </a:xfrm>
        </p:spPr>
        <p:txBody>
          <a:bodyPr/>
          <a:lstStyle>
            <a:lvl1pPr>
              <a:defRPr sz="3600" b="0" i="0">
                <a:solidFill>
                  <a:schemeClr val="tx1"/>
                </a:solidFill>
                <a:latin typeface="+mj-lt"/>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0579395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54055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2BCC36E-831E-4362-815C-ACF7B5F574D4}"/>
              </a:ext>
            </a:extLst>
          </p:cNvPr>
          <p:cNvSpPr>
            <a:spLocks noGrp="1"/>
          </p:cNvSpPr>
          <p:nvPr>
            <p:ph type="pic" sz="quarter" idx="10"/>
          </p:nvPr>
        </p:nvSpPr>
        <p:spPr>
          <a:xfrm>
            <a:off x="6188963" y="0"/>
            <a:ext cx="6003037" cy="6858000"/>
          </a:xfrm>
        </p:spPr>
        <p:txBody>
          <a:bodyPr/>
          <a:lstStyle/>
          <a:p>
            <a:endParaRPr lang="en-US"/>
          </a:p>
        </p:txBody>
      </p:sp>
      <p:sp>
        <p:nvSpPr>
          <p:cNvPr id="20" name="Text Placeholder 19">
            <a:extLst>
              <a:ext uri="{FF2B5EF4-FFF2-40B4-BE49-F238E27FC236}">
                <a16:creationId xmlns:a16="http://schemas.microsoft.com/office/drawing/2014/main" id="{5CB8611F-14EF-49B1-9717-B2D60D9B57F3}"/>
              </a:ext>
            </a:extLst>
          </p:cNvPr>
          <p:cNvSpPr>
            <a:spLocks noGrp="1"/>
          </p:cNvSpPr>
          <p:nvPr>
            <p:ph type="body" sz="quarter" idx="11"/>
          </p:nvPr>
        </p:nvSpPr>
        <p:spPr>
          <a:xfrm>
            <a:off x="588963" y="1828800"/>
            <a:ext cx="5011737" cy="1067985"/>
          </a:xfrm>
        </p:spPr>
        <p:txBody>
          <a:bodyPr/>
          <a:lstStyle>
            <a:lvl1pPr marL="0" indent="0">
              <a:spcBef>
                <a:spcPts val="1800"/>
              </a:spcBef>
              <a:buNone/>
              <a:defRPr sz="1600">
                <a:gradFill flip="none" rotWithShape="1">
                  <a:gsLst>
                    <a:gs pos="100000">
                      <a:schemeClr val="accent5"/>
                    </a:gs>
                    <a:gs pos="0">
                      <a:schemeClr val="accent1"/>
                    </a:gs>
                    <a:gs pos="50000">
                      <a:schemeClr val="accent6"/>
                    </a:gs>
                  </a:gsLst>
                  <a:lin ang="0" scaled="1"/>
                  <a:tileRect/>
                </a:gradFill>
                <a:latin typeface="+mj-lt"/>
              </a:defRPr>
            </a:lvl1pPr>
            <a:lvl2pPr marL="0" indent="0">
              <a:buNone/>
              <a:defRPr sz="1400">
                <a:solidFill>
                  <a:schemeClr val="tx1"/>
                </a:solidFill>
                <a:latin typeface="+mn-lt"/>
              </a:defRPr>
            </a:lvl2pPr>
            <a:lvl3pPr marL="457200" indent="0">
              <a:buNone/>
              <a:defRPr sz="1050">
                <a:solidFill>
                  <a:schemeClr val="tx1"/>
                </a:solidFill>
                <a:latin typeface="+mn-lt"/>
              </a:defRPr>
            </a:lvl3pPr>
            <a:lvl4pPr marL="661988" indent="0">
              <a:buNone/>
              <a:defRPr sz="1000">
                <a:solidFill>
                  <a:schemeClr val="tx1"/>
                </a:solidFill>
                <a:latin typeface="+mn-lt"/>
              </a:defRPr>
            </a:lvl4pPr>
            <a:lvl5pPr marL="855663" indent="0">
              <a:buNone/>
              <a:defRPr sz="10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F532A88C-E6B5-6BB8-3AC2-60AD100A8480}"/>
              </a:ext>
            </a:extLst>
          </p:cNvPr>
          <p:cNvSpPr>
            <a:spLocks noGrp="1"/>
          </p:cNvSpPr>
          <p:nvPr>
            <p:ph type="title"/>
          </p:nvPr>
        </p:nvSpPr>
        <p:spPr>
          <a:xfrm>
            <a:off x="588263" y="535816"/>
            <a:ext cx="5011737" cy="886397"/>
          </a:xfrm>
        </p:spPr>
        <p:txBody>
          <a:bodyPr/>
          <a:lstStyle>
            <a:lvl1pPr>
              <a:defRPr sz="3200"/>
            </a:lvl1pPr>
          </a:lstStyle>
          <a:p>
            <a:r>
              <a:rPr lang="en-US"/>
              <a:t>Click to edit Master title style</a:t>
            </a:r>
          </a:p>
        </p:txBody>
      </p:sp>
      <p:sp>
        <p:nvSpPr>
          <p:cNvPr id="12" name="Text Placeholder 11">
            <a:extLst>
              <a:ext uri="{FF2B5EF4-FFF2-40B4-BE49-F238E27FC236}">
                <a16:creationId xmlns:a16="http://schemas.microsoft.com/office/drawing/2014/main" id="{12B3B44E-CE7E-8CD9-4CBC-A3E910D10ACC}"/>
              </a:ext>
            </a:extLst>
          </p:cNvPr>
          <p:cNvSpPr>
            <a:spLocks noGrp="1"/>
          </p:cNvSpPr>
          <p:nvPr>
            <p:ph type="body" sz="quarter" idx="12"/>
          </p:nvPr>
        </p:nvSpPr>
        <p:spPr>
          <a:xfrm>
            <a:off x="7048500" y="4928603"/>
            <a:ext cx="4572000" cy="1339854"/>
          </a:xfrm>
        </p:spPr>
        <p:txBody>
          <a:bodyPr anchor="b"/>
          <a:lstStyle>
            <a:lvl1pPr marL="0" indent="0">
              <a:buNone/>
              <a:defRPr sz="1600">
                <a:solidFill>
                  <a:schemeClr val="accent1"/>
                </a:solidFill>
              </a:defRPr>
            </a:lvl1pPr>
            <a:lvl2pPr marL="0" indent="0" algn="r">
              <a:spcBef>
                <a:spcPts val="800"/>
              </a:spcBef>
              <a:buNone/>
              <a:defRPr sz="1400">
                <a:latin typeface="+mj-lt"/>
              </a:defRPr>
            </a:lvl2pPr>
            <a:lvl3pPr marL="0" indent="0" algn="r">
              <a:spcBef>
                <a:spcPts val="0"/>
              </a:spcBef>
              <a:buNone/>
              <a:defRPr sz="1400"/>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345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8436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98610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73426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908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0559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6395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58912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56800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9916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50109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72589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62276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34398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60245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1630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114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1249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3848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32991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3478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7772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gradFill>
              <a:gsLst>
                <a:gs pos="0">
                  <a:schemeClr val="accent1"/>
                </a:gs>
                <a:gs pos="99000">
                  <a:schemeClr val="accent6"/>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6030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6614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2172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063085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02718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65537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823095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3727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10314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6012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A0B997-D562-9588-4CA0-C9656ED60128}"/>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4" name="Text Placeholder 5">
            <a:extLst>
              <a:ext uri="{FF2B5EF4-FFF2-40B4-BE49-F238E27FC236}">
                <a16:creationId xmlns:a16="http://schemas.microsoft.com/office/drawing/2014/main" id="{F5B03367-5AF5-F23B-4BD6-0F04919A8212}"/>
              </a:ext>
            </a:extLst>
          </p:cNvPr>
          <p:cNvSpPr>
            <a:spLocks noGrp="1"/>
          </p:cNvSpPr>
          <p:nvPr>
            <p:ph type="body" sz="quarter" idx="14"/>
          </p:nvPr>
        </p:nvSpPr>
        <p:spPr>
          <a:xfrm>
            <a:off x="586740" y="1012786"/>
            <a:ext cx="11018519" cy="369332"/>
          </a:xfrm>
        </p:spPr>
        <p:txBody>
          <a:bodyPr/>
          <a:lstStyle>
            <a:lvl1pPr marL="0" indent="0">
              <a:buNone/>
              <a:defRPr sz="2400">
                <a:solidFill>
                  <a:schemeClr val="bg1"/>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316229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84739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950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470678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72964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49649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131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8198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48948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954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225319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and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4012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and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57612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7921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6404673" y="457199"/>
            <a:ext cx="5483543" cy="1285875"/>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303781" y="292100"/>
            <a:ext cx="5788152" cy="6272784"/>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6404674" y="2024062"/>
            <a:ext cx="5211763" cy="4540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160591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Screenshot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EAE72D-B6DC-E337-BB8C-2F4BD6D5715F}"/>
              </a:ext>
            </a:extLst>
          </p:cNvPr>
          <p:cNvSpPr/>
          <p:nvPr userDrawn="1"/>
        </p:nvSpPr>
        <p:spPr bwMode="auto">
          <a:xfrm>
            <a:off x="303784" y="292100"/>
            <a:ext cx="4659086"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300133" y="457199"/>
            <a:ext cx="6588083" cy="660401"/>
          </a:xfrm>
        </p:spPr>
        <p:txBody>
          <a:bodyPr/>
          <a:lstStyle/>
          <a:p>
            <a:r>
              <a:rPr lang="en-US"/>
              <a:t>Click to edit Master title style</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6404674" y="1909726"/>
            <a:ext cx="5211763" cy="4540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15">
            <a:extLst>
              <a:ext uri="{FF2B5EF4-FFF2-40B4-BE49-F238E27FC236}">
                <a16:creationId xmlns:a16="http://schemas.microsoft.com/office/drawing/2014/main" id="{2FC9B1EA-2165-DB12-20C2-90F81ED061AE}"/>
              </a:ext>
            </a:extLst>
          </p:cNvPr>
          <p:cNvSpPr>
            <a:spLocks noGrp="1"/>
          </p:cNvSpPr>
          <p:nvPr>
            <p:ph type="pic" sz="quarter" idx="10" hasCustomPrompt="1"/>
          </p:nvPr>
        </p:nvSpPr>
        <p:spPr>
          <a:xfrm>
            <a:off x="575563"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8352504" sx="97781" sy="97781"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and drop your photo here or click or tap icon below to insert</a:t>
            </a:r>
          </a:p>
        </p:txBody>
      </p:sp>
      <p:sp>
        <p:nvSpPr>
          <p:cNvPr id="6" name="Text Placeholder 5">
            <a:extLst>
              <a:ext uri="{FF2B5EF4-FFF2-40B4-BE49-F238E27FC236}">
                <a16:creationId xmlns:a16="http://schemas.microsoft.com/office/drawing/2014/main" id="{9BA1B82D-9373-8328-D567-CB6B7A47A0BA}"/>
              </a:ext>
            </a:extLst>
          </p:cNvPr>
          <p:cNvSpPr>
            <a:spLocks noGrp="1"/>
          </p:cNvSpPr>
          <p:nvPr>
            <p:ph type="body" sz="quarter" idx="13"/>
          </p:nvPr>
        </p:nvSpPr>
        <p:spPr>
          <a:xfrm>
            <a:off x="5300133" y="1117599"/>
            <a:ext cx="6588083" cy="389467"/>
          </a:xfrm>
        </p:spPr>
        <p:txBody>
          <a:bodyPr/>
          <a:lstStyle>
            <a:lvl1pPr marL="0" indent="0">
              <a:buNone/>
              <a:defRPr sz="2400">
                <a:solidFill>
                  <a:schemeClr val="tx2"/>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19934935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100000">
                <a:srgbClr val="F4364C"/>
              </a:gs>
              <a:gs pos="0">
                <a:srgbClr val="8661C5"/>
              </a:gs>
            </a:gsLst>
            <a:lin ang="18900000" scaled="1"/>
          </a:gradFill>
        </p:spPr>
        <p:txBody>
          <a:bodyPr vert="horz" wrap="square" lIns="0" tIns="0" rIns="0" bIns="731520" rtlCol="0" anchor="ctr" anchorCtr="0">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600" b="1" spc="0" baseline="0" err="1">
              <a:solidFill>
                <a:schemeClr val="bg1"/>
              </a:solidFill>
              <a:cs typeface="Segoe UI" panose="020B0502040204020203"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and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33541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199"/>
            <a:ext cx="4702928" cy="1186665"/>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6096000" y="292100"/>
            <a:ext cx="5788152" cy="6272213"/>
          </a:xfrm>
          <a:prstGeom prst="rect">
            <a:avLst/>
          </a:prstGeom>
          <a:gradFill>
            <a:gsLst>
              <a:gs pos="100000">
                <a:srgbClr val="F4364C"/>
              </a:gs>
              <a:gs pos="0">
                <a:srgbClr val="8661C5"/>
              </a:gs>
            </a:gsLst>
            <a:lin ang="18900000" scaled="1"/>
          </a:gradFill>
        </p:spPr>
        <p:txBody>
          <a:bodyPr vert="horz" wrap="square" lIns="0" tIns="0" rIns="0" bIns="731520" rtlCol="0" anchor="ctr" anchorCtr="0">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600" b="1" spc="0" baseline="0" err="1">
              <a:solidFill>
                <a:schemeClr val="bg1"/>
              </a:solidFill>
              <a:cs typeface="Segoe UI" panose="020B0502040204020203" pitchFamily="34" charset="0"/>
            </a:endParaRP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819656"/>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70059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6457791" y="457199"/>
            <a:ext cx="4702928" cy="1186665"/>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307848" y="292100"/>
            <a:ext cx="5788152" cy="6272213"/>
          </a:xfrm>
          <a:prstGeom prst="rect">
            <a:avLst/>
          </a:prstGeom>
          <a:gradFill>
            <a:gsLst>
              <a:gs pos="100000">
                <a:srgbClr val="F4364C"/>
              </a:gs>
              <a:gs pos="0">
                <a:srgbClr val="8661C5"/>
              </a:gs>
            </a:gsLst>
            <a:lin ang="18900000" scaled="1"/>
          </a:gradFill>
        </p:spPr>
        <p:txBody>
          <a:bodyPr vert="horz" wrap="square" lIns="0" tIns="0" rIns="0" bIns="731520" rtlCol="0" anchor="ctr" anchorCtr="0">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600" b="1" spc="0" baseline="0" err="1">
              <a:solidFill>
                <a:schemeClr val="bg1"/>
              </a:solidFill>
              <a:cs typeface="Segoe UI" panose="020B0502040204020203" pitchFamily="34" charset="0"/>
            </a:endParaRP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6453728" y="1819656"/>
            <a:ext cx="5211763" cy="45811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462354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199"/>
            <a:ext cx="4702928" cy="1186665"/>
          </a:xfrm>
        </p:spPr>
        <p:txBody>
          <a:bodyPr/>
          <a:lstStyle/>
          <a:p>
            <a:r>
              <a:rPr lang="en-US"/>
              <a:t>Click to edit Master title style</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819656"/>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737B7BD-4BE8-1AB8-9DD2-539AE4767839}"/>
              </a:ext>
            </a:extLst>
          </p:cNvPr>
          <p:cNvSpPr/>
          <p:nvPr userDrawn="1"/>
        </p:nvSpPr>
        <p:spPr bwMode="auto">
          <a:xfrm>
            <a:off x="5334000" y="0"/>
            <a:ext cx="6858000" cy="6858000"/>
          </a:xfrm>
          <a:prstGeom prst="rect">
            <a:avLst/>
          </a:prstGeom>
          <a:gradFill flip="none" rotWithShape="1">
            <a:gsLst>
              <a:gs pos="47706">
                <a:schemeClr val="accent1"/>
              </a:gs>
              <a:gs pos="100000">
                <a:schemeClr val="accent3"/>
              </a:gs>
              <a:gs pos="60000">
                <a:schemeClr val="accent1"/>
              </a:gs>
            </a:gsLst>
            <a:lin ang="18900000" scaled="1"/>
            <a:tileRect/>
          </a:gradFill>
        </p:spPr>
        <p:txBody>
          <a:bodyPr vert="horz" wrap="square" lIns="0" tIns="2377440" rIns="0" bIns="0" rtlCol="0" anchor="t" anchorCtr="0">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1400" b="1" spc="0" baseline="0" err="1">
              <a:solidFill>
                <a:schemeClr val="bg1"/>
              </a:solidFill>
              <a:cs typeface="Segoe UI" panose="020B0502040204020203" pitchFamily="34" charset="0"/>
            </a:endParaRPr>
          </a:p>
        </p:txBody>
      </p:sp>
    </p:spTree>
    <p:extLst>
      <p:ext uri="{BB962C8B-B14F-4D97-AF65-F5344CB8AC3E}">
        <p14:creationId xmlns:p14="http://schemas.microsoft.com/office/powerpoint/2010/main" val="324700589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and drop your photo here or click or tap icon below to insert</a:t>
            </a:r>
          </a:p>
        </p:txBody>
      </p:sp>
    </p:spTree>
    <p:extLst>
      <p:ext uri="{BB962C8B-B14F-4D97-AF65-F5344CB8AC3E}">
        <p14:creationId xmlns:p14="http://schemas.microsoft.com/office/powerpoint/2010/main" val="1798174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slide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and drop your photo here or click or tap icon below to insert</a:t>
            </a:r>
          </a:p>
        </p:txBody>
      </p:sp>
    </p:spTree>
    <p:extLst>
      <p:ext uri="{BB962C8B-B14F-4D97-AF65-F5344CB8AC3E}">
        <p14:creationId xmlns:p14="http://schemas.microsoft.com/office/powerpoint/2010/main" val="86567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9656"/>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and drop your photo here or click or tap icon below to insert</a:t>
            </a:r>
          </a:p>
        </p:txBody>
      </p:sp>
    </p:spTree>
    <p:extLst>
      <p:ext uri="{BB962C8B-B14F-4D97-AF65-F5344CB8AC3E}">
        <p14:creationId xmlns:p14="http://schemas.microsoft.com/office/powerpoint/2010/main" val="99746785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8005807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2263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488679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287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0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8414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71319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sub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8DC8E8"/>
                </a:solidFill>
              </a:defRPr>
            </a:lvl1pPr>
          </a:lstStyle>
          <a:p>
            <a:r>
              <a:rPr lang="en-US"/>
              <a:t>Click to edit Master title style</a:t>
            </a:r>
          </a:p>
        </p:txBody>
      </p:sp>
      <p:sp>
        <p:nvSpPr>
          <p:cNvPr id="5" name="Text Placeholder 4">
            <a:extLst>
              <a:ext uri="{FF2B5EF4-FFF2-40B4-BE49-F238E27FC236}">
                <a16:creationId xmlns:a16="http://schemas.microsoft.com/office/drawing/2014/main" id="{1858FD15-A5B5-C53A-8733-14C6D3672214}"/>
              </a:ext>
            </a:extLst>
          </p:cNvPr>
          <p:cNvSpPr>
            <a:spLocks noGrp="1"/>
          </p:cNvSpPr>
          <p:nvPr>
            <p:ph type="body" sz="quarter" idx="10"/>
          </p:nvPr>
        </p:nvSpPr>
        <p:spPr>
          <a:xfrm>
            <a:off x="571500" y="1067356"/>
            <a:ext cx="11049000" cy="369332"/>
          </a:xfrm>
        </p:spPr>
        <p:txBody>
          <a:bodyPr/>
          <a:lstStyle>
            <a:lvl1pPr marL="0" indent="0">
              <a:buNone/>
              <a:defRPr sz="2400" spc="-20" baseline="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551303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Only_Gra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pc="0"/>
            </a:lvl1pPr>
          </a:lstStyle>
          <a:p>
            <a:r>
              <a:rPr lang="en-US"/>
              <a:t>Click to edit Master title style</a:t>
            </a:r>
          </a:p>
        </p:txBody>
      </p:sp>
    </p:spTree>
    <p:extLst>
      <p:ext uri="{BB962C8B-B14F-4D97-AF65-F5344CB8AC3E}">
        <p14:creationId xmlns:p14="http://schemas.microsoft.com/office/powerpoint/2010/main" val="1608999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FFDF9"/>
        </a:solidFill>
        <a:effectLst/>
      </p:bgPr>
    </p:bg>
    <p:spTree>
      <p:nvGrpSpPr>
        <p:cNvPr id="1" name=""/>
        <p:cNvGrpSpPr/>
        <p:nvPr/>
      </p:nvGrpSpPr>
      <p:grpSpPr>
        <a:xfrm>
          <a:off x="0" y="0"/>
          <a:ext cx="0" cy="0"/>
          <a:chOff x="0" y="0"/>
          <a:chExt cx="0" cy="0"/>
        </a:xfrm>
      </p:grpSpPr>
      <p:pic>
        <p:nvPicPr>
          <p:cNvPr id="3" name="Picture 2" descr="A close up of a hexagon&#10;&#10;Description automatically generated">
            <a:extLst>
              <a:ext uri="{FF2B5EF4-FFF2-40B4-BE49-F238E27FC236}">
                <a16:creationId xmlns:a16="http://schemas.microsoft.com/office/drawing/2014/main" id="{8E137068-7BA3-6088-0C65-0CB23AC06398}"/>
              </a:ext>
            </a:extLst>
          </p:cNvPr>
          <p:cNvPicPr>
            <a:picLocks noChangeAspect="1"/>
          </p:cNvPicPr>
          <p:nvPr userDrawn="1"/>
        </p:nvPicPr>
        <p:blipFill>
          <a:blip r:embed="rId2"/>
          <a:stretch>
            <a:fillRect/>
          </a:stretch>
        </p:blipFill>
        <p:spPr>
          <a:xfrm>
            <a:off x="11123409" y="5814699"/>
            <a:ext cx="868680" cy="796908"/>
          </a:xfrm>
          <a:prstGeom prst="rect">
            <a:avLst/>
          </a:prstGeom>
        </p:spPr>
      </p:pic>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rPr>
              <a:t>Microsoft Fabric</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spTree>
    <p:extLst>
      <p:ext uri="{BB962C8B-B14F-4D97-AF65-F5344CB8AC3E}">
        <p14:creationId xmlns:p14="http://schemas.microsoft.com/office/powerpoint/2010/main" val="2984691535"/>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guide id="26" orient="horz" pos="924">
          <p15:clr>
            <a:srgbClr val="9FCC3B"/>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253076146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74717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1585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757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6343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80379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8273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6261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97839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3689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8251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1473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42119425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2.svg"/><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image" Target="../media/image2.svg"/><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image" Target="../media/image1.png"/><Relationship Id="rId2" Type="http://schemas.openxmlformats.org/officeDocument/2006/relationships/slideLayout" Target="../slideLayouts/slideLayout89.xml"/><Relationship Id="rId16" Type="http://schemas.openxmlformats.org/officeDocument/2006/relationships/theme" Target="../theme/theme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image" Target="../media/image2.svg"/><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image" Target="../media/image1.png"/><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slideLayout" Target="../slideLayouts/slideLayout188.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42" Type="http://schemas.openxmlformats.org/officeDocument/2006/relationships/slideLayout" Target="../slideLayouts/slideLayout191.xml"/><Relationship Id="rId47" Type="http://schemas.openxmlformats.org/officeDocument/2006/relationships/slideLayout" Target="../slideLayouts/slideLayout196.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9" Type="http://schemas.openxmlformats.org/officeDocument/2006/relationships/slideLayout" Target="../slideLayouts/slideLayout178.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45" Type="http://schemas.openxmlformats.org/officeDocument/2006/relationships/slideLayout" Target="../slideLayouts/slideLayout194.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49" Type="http://schemas.openxmlformats.org/officeDocument/2006/relationships/theme" Target="../theme/theme5.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4" Type="http://schemas.openxmlformats.org/officeDocument/2006/relationships/slideLayout" Target="../slideLayouts/slideLayout193.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43" Type="http://schemas.openxmlformats.org/officeDocument/2006/relationships/slideLayout" Target="../slideLayouts/slideLayout192.xml"/><Relationship Id="rId48" Type="http://schemas.openxmlformats.org/officeDocument/2006/relationships/slideLayout" Target="../slideLayouts/slideLayout197.xml"/><Relationship Id="rId8" Type="http://schemas.openxmlformats.org/officeDocument/2006/relationships/slideLayout" Target="../slideLayouts/slideLayout157.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46" Type="http://schemas.openxmlformats.org/officeDocument/2006/relationships/slideLayout" Target="../slideLayouts/slideLayout195.xml"/><Relationship Id="rId20" Type="http://schemas.openxmlformats.org/officeDocument/2006/relationships/slideLayout" Target="../slideLayouts/slideLayout169.xml"/><Relationship Id="rId41" Type="http://schemas.openxmlformats.org/officeDocument/2006/relationships/slideLayout" Target="../slideLayouts/slideLayout190.xml"/><Relationship Id="rId1" Type="http://schemas.openxmlformats.org/officeDocument/2006/relationships/slideLayout" Target="../slideLayouts/slideLayout150.xml"/><Relationship Id="rId6" Type="http://schemas.openxmlformats.org/officeDocument/2006/relationships/slideLayout" Target="../slideLayouts/slideLayout1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theme" Target="../theme/theme6.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image" Target="../media/image2.svg"/><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image" Target="../media/image1.png"/><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17.xml"/><Relationship Id="rId2" Type="http://schemas.openxmlformats.org/officeDocument/2006/relationships/slideLayout" Target="../slideLayouts/slideLayout216.xml"/><Relationship Id="rId1" Type="http://schemas.openxmlformats.org/officeDocument/2006/relationships/slideLayout" Target="../slideLayouts/slideLayout215.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9" Type="http://schemas.openxmlformats.org/officeDocument/2006/relationships/slideLayout" Target="../slideLayouts/slideLayout256.xml"/><Relationship Id="rId21" Type="http://schemas.openxmlformats.org/officeDocument/2006/relationships/slideLayout" Target="../slideLayouts/slideLayout238.xml"/><Relationship Id="rId34" Type="http://schemas.openxmlformats.org/officeDocument/2006/relationships/slideLayout" Target="../slideLayouts/slideLayout251.xml"/><Relationship Id="rId42" Type="http://schemas.openxmlformats.org/officeDocument/2006/relationships/slideLayout" Target="../slideLayouts/slideLayout259.xml"/><Relationship Id="rId47" Type="http://schemas.openxmlformats.org/officeDocument/2006/relationships/slideLayout" Target="../slideLayouts/slideLayout264.xml"/><Relationship Id="rId50" Type="http://schemas.openxmlformats.org/officeDocument/2006/relationships/slideLayout" Target="../slideLayouts/slideLayout267.xml"/><Relationship Id="rId55" Type="http://schemas.openxmlformats.org/officeDocument/2006/relationships/image" Target="../media/image1.png"/><Relationship Id="rId7" Type="http://schemas.openxmlformats.org/officeDocument/2006/relationships/slideLayout" Target="../slideLayouts/slideLayout22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9" Type="http://schemas.openxmlformats.org/officeDocument/2006/relationships/slideLayout" Target="../slideLayouts/slideLayout246.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slideLayout" Target="../slideLayouts/slideLayout249.xml"/><Relationship Id="rId37" Type="http://schemas.openxmlformats.org/officeDocument/2006/relationships/slideLayout" Target="../slideLayouts/slideLayout254.xml"/><Relationship Id="rId40" Type="http://schemas.openxmlformats.org/officeDocument/2006/relationships/slideLayout" Target="../slideLayouts/slideLayout257.xml"/><Relationship Id="rId45" Type="http://schemas.openxmlformats.org/officeDocument/2006/relationships/slideLayout" Target="../slideLayouts/slideLayout262.xml"/><Relationship Id="rId53" Type="http://schemas.openxmlformats.org/officeDocument/2006/relationships/slideLayout" Target="../slideLayouts/slideLayout270.xml"/><Relationship Id="rId5" Type="http://schemas.openxmlformats.org/officeDocument/2006/relationships/slideLayout" Target="../slideLayouts/slideLayout222.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4" Type="http://schemas.openxmlformats.org/officeDocument/2006/relationships/slideLayout" Target="../slideLayouts/slideLayout261.xml"/><Relationship Id="rId52" Type="http://schemas.openxmlformats.org/officeDocument/2006/relationships/slideLayout" Target="../slideLayouts/slideLayout269.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35" Type="http://schemas.openxmlformats.org/officeDocument/2006/relationships/slideLayout" Target="../slideLayouts/slideLayout252.xml"/><Relationship Id="rId43" Type="http://schemas.openxmlformats.org/officeDocument/2006/relationships/slideLayout" Target="../slideLayouts/slideLayout260.xml"/><Relationship Id="rId48" Type="http://schemas.openxmlformats.org/officeDocument/2006/relationships/slideLayout" Target="../slideLayouts/slideLayout265.xml"/><Relationship Id="rId56" Type="http://schemas.openxmlformats.org/officeDocument/2006/relationships/image" Target="../media/image2.svg"/><Relationship Id="rId8" Type="http://schemas.openxmlformats.org/officeDocument/2006/relationships/slideLayout" Target="../slideLayouts/slideLayout225.xml"/><Relationship Id="rId51" Type="http://schemas.openxmlformats.org/officeDocument/2006/relationships/slideLayout" Target="../slideLayouts/slideLayout268.xml"/><Relationship Id="rId3" Type="http://schemas.openxmlformats.org/officeDocument/2006/relationships/slideLayout" Target="../slideLayouts/slideLayout220.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slideLayout" Target="../slideLayouts/slideLayout250.xml"/><Relationship Id="rId38" Type="http://schemas.openxmlformats.org/officeDocument/2006/relationships/slideLayout" Target="../slideLayouts/slideLayout255.xml"/><Relationship Id="rId46" Type="http://schemas.openxmlformats.org/officeDocument/2006/relationships/slideLayout" Target="../slideLayouts/slideLayout263.xml"/><Relationship Id="rId20" Type="http://schemas.openxmlformats.org/officeDocument/2006/relationships/slideLayout" Target="../slideLayouts/slideLayout237.xml"/><Relationship Id="rId41" Type="http://schemas.openxmlformats.org/officeDocument/2006/relationships/slideLayout" Target="../slideLayouts/slideLayout258.xml"/><Relationship Id="rId54" Type="http://schemas.openxmlformats.org/officeDocument/2006/relationships/theme" Target="../theme/theme8.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36" Type="http://schemas.openxmlformats.org/officeDocument/2006/relationships/slideLayout" Target="../slideLayouts/slideLayout253.xml"/><Relationship Id="rId49" Type="http://schemas.openxmlformats.org/officeDocument/2006/relationships/slideLayout" Target="../slideLayouts/slideLayout2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586616"/>
            <a:ext cx="11018520" cy="4985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9">
            <a:extLst>
              <a:ext uri="{96DAC541-7B7A-43D3-8B79-37D633B846F1}">
                <asvg:svgBlip xmlns:asvg="http://schemas.microsoft.com/office/drawing/2016/SVG/main" r:embed="rId9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5521383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Lst>
  <p:transition>
    <p:fade/>
  </p:transition>
  <p:hf sldNum="0" hdr="0" ftr="0" dt="0"/>
  <p:txStyles>
    <p:titleStyle>
      <a:lvl1pPr algn="l" defTabSz="932742" rtl="0" eaLnBrk="1" latinLnBrk="0" hangingPunct="1">
        <a:lnSpc>
          <a:spcPct val="9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749101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4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4872390"/>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rgbClr val="2E3252"/>
            </a:gs>
            <a:gs pos="2000">
              <a:srgbClr val="2E3252"/>
            </a:gs>
            <a:gs pos="100000">
              <a:srgbClr val="161828"/>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837141"/>
          </a:xfrm>
          <a:prstGeom prst="rect">
            <a:avLst/>
          </a:prstGeom>
          <a:noFill/>
          <a:ln>
            <a:noFill/>
          </a:ln>
        </p:spPr>
        <p:txBody>
          <a:bodyPr spcFirstLastPara="1" wrap="square" lIns="0" tIns="0" rIns="0" bIns="0" anchor="ctr" anchorCtr="0">
            <a:noAutofit/>
          </a:bodyPr>
          <a:lstStyle/>
          <a:p>
            <a:pPr marR="0" lvl="0">
              <a:spcBef>
                <a:spcPts val="0"/>
              </a:spcBef>
              <a:spcAft>
                <a:spcPts val="0"/>
              </a:spcAft>
              <a:buClr>
                <a:schemeClr val="lt1"/>
              </a:buClr>
              <a:buSzPts val="3400"/>
              <a:buFont typeface="Helvetica Neue"/>
            </a:pPr>
            <a:r>
              <a:rPr lang="en-US"/>
              <a:t>Click to edit Master title style</a:t>
            </a:r>
          </a:p>
        </p:txBody>
      </p:sp>
      <p:sp>
        <p:nvSpPr>
          <p:cNvPr id="3" name="Text Placeholder 2"/>
          <p:cNvSpPr>
            <a:spLocks noGrp="1"/>
          </p:cNvSpPr>
          <p:nvPr>
            <p:ph type="body" idx="1"/>
          </p:nvPr>
        </p:nvSpPr>
        <p:spPr>
          <a:xfrm>
            <a:off x="838200" y="1444625"/>
            <a:ext cx="10515600" cy="435133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4080850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4130" r:id="rId20"/>
    <p:sldLayoutId id="2147484131" r:id="rId21"/>
  </p:sldLayoutIdLst>
  <p:txStyles>
    <p:titleStyle>
      <a:lvl1pPr algn="l" defTabSz="914377" rtl="0" eaLnBrk="1" latinLnBrk="0" hangingPunct="1">
        <a:lnSpc>
          <a:spcPct val="90000"/>
        </a:lnSpc>
        <a:spcBef>
          <a:spcPct val="0"/>
        </a:spcBef>
        <a:buNone/>
        <a:defRPr lang="en-US" sz="4400" b="1" i="0" u="none" strike="noStrike" kern="1200" cap="none" dirty="0">
          <a:solidFill>
            <a:schemeClr val="lt1"/>
          </a:solidFill>
          <a:latin typeface="+mn-lt"/>
          <a:ea typeface="+mj-ea"/>
          <a:cs typeface="+mj-cs"/>
          <a:sym typeface="Arial"/>
        </a:defRPr>
      </a:lvl1pPr>
    </p:titleStyle>
    <p:bodyStyle>
      <a:lvl1pPr marL="253994" indent="-253994" algn="l" defTabSz="914377" rtl="0" eaLnBrk="1" latinLnBrk="0" hangingPunct="1">
        <a:lnSpc>
          <a:spcPct val="100000"/>
        </a:lnSpc>
        <a:spcBef>
          <a:spcPts val="800"/>
        </a:spcBef>
        <a:buFont typeface="Arial" panose="020B0604020202020204" pitchFamily="34" charset="0"/>
        <a:buChar char="•"/>
        <a:defRPr sz="2400" kern="1200">
          <a:solidFill>
            <a:schemeClr val="bg1"/>
          </a:solidFill>
          <a:latin typeface="+mn-lt"/>
          <a:ea typeface="+mn-ea"/>
          <a:cs typeface="+mn-cs"/>
        </a:defRPr>
      </a:lvl1pPr>
      <a:lvl2pPr marL="759865" indent="-302676" algn="l" defTabSz="914377" rtl="0" eaLnBrk="1" latinLnBrk="0" hangingPunct="1">
        <a:lnSpc>
          <a:spcPct val="100000"/>
        </a:lnSpc>
        <a:spcBef>
          <a:spcPts val="800"/>
        </a:spcBef>
        <a:buFont typeface="Helvetica" panose="020B0604020202030204" pitchFamily="34" charset="0"/>
        <a:buChar char="–"/>
        <a:defRPr sz="2000" kern="1200">
          <a:solidFill>
            <a:schemeClr val="bg1"/>
          </a:solidFill>
          <a:latin typeface="+mn-lt"/>
          <a:ea typeface="+mn-ea"/>
          <a:cs typeface="+mn-cs"/>
        </a:defRPr>
      </a:lvl2pPr>
      <a:lvl3pPr marL="1227636" indent="-313259" algn="l" defTabSz="914377" rtl="0" eaLnBrk="1" latinLnBrk="0" hangingPunct="1">
        <a:lnSpc>
          <a:spcPct val="100000"/>
        </a:lnSpc>
        <a:spcBef>
          <a:spcPts val="800"/>
        </a:spcBef>
        <a:buFont typeface="Courier New" panose="02070309020205020404" pitchFamily="49" charset="0"/>
        <a:buChar char="o"/>
        <a:defRPr sz="2000" kern="1200">
          <a:solidFill>
            <a:schemeClr val="bg1"/>
          </a:solidFill>
          <a:latin typeface="+mn-lt"/>
          <a:ea typeface="+mn-ea"/>
          <a:cs typeface="+mn-cs"/>
        </a:defRPr>
      </a:lvl3pPr>
      <a:lvl4pPr marL="1640376" indent="-241294" algn="l" defTabSz="914377" rtl="0" eaLnBrk="1" latinLnBrk="0" hangingPunct="1">
        <a:lnSpc>
          <a:spcPct val="100000"/>
        </a:lnSpc>
        <a:spcBef>
          <a:spcPts val="800"/>
        </a:spcBef>
        <a:buFont typeface="Wingdings" panose="05000000000000000000" pitchFamily="2" charset="2"/>
        <a:buChar char="§"/>
        <a:defRPr sz="1800" kern="1200">
          <a:solidFill>
            <a:schemeClr val="bg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512">
          <p15:clr>
            <a:srgbClr val="F26B43"/>
          </p15:clr>
        </p15:guide>
        <p15:guide id="3" pos="7167">
          <p15:clr>
            <a:srgbClr val="F26B43"/>
          </p15:clr>
        </p15:guide>
        <p15:guide id="4" orient="horz" pos="384">
          <p15:clr>
            <a:srgbClr val="F26B43"/>
          </p15:clr>
        </p15:guide>
        <p15:guide id="5" orient="horz" pos="3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750094"/>
            <a:ext cx="10515600" cy="1060704"/>
          </a:xfrm>
          <a:prstGeom prst="rect">
            <a:avLst/>
          </a:prstGeom>
        </p:spPr>
        <p:txBody>
          <a:bodyPr vert="horz" lIns="0" tIns="0" rIns="0" bIns="0" rtlCol="0" anchor="b">
            <a:noAutofit/>
          </a:bodyPr>
          <a:lstStyle/>
          <a:p>
            <a:r>
              <a:rPr lang="en-US"/>
              <a:t>Donec </a:t>
            </a:r>
            <a:r>
              <a:rPr lang="en-US" err="1"/>
              <a:t>ullamcorper</a:t>
            </a:r>
            <a:r>
              <a:rPr lang="en-US"/>
              <a:t> </a:t>
            </a:r>
            <a:r>
              <a:rPr lang="en-US" err="1"/>
              <a:t>nulla</a:t>
            </a:r>
            <a:r>
              <a:rPr lang="en-US"/>
              <a:t> non </a:t>
            </a:r>
            <a:r>
              <a:rPr lang="en-US" err="1"/>
              <a:t>metus</a:t>
            </a:r>
            <a:r>
              <a:rPr lang="en-US"/>
              <a:t> auctor </a:t>
            </a:r>
            <a:r>
              <a:rPr lang="en-US" err="1"/>
              <a:t>fringilla</a:t>
            </a:r>
            <a:r>
              <a:rPr lang="en-US"/>
              <a:t>.</a:t>
            </a:r>
          </a:p>
        </p:txBody>
      </p:sp>
      <p:sp>
        <p:nvSpPr>
          <p:cNvPr id="3" name="Text Placeholder 2"/>
          <p:cNvSpPr>
            <a:spLocks noGrp="1"/>
          </p:cNvSpPr>
          <p:nvPr>
            <p:ph type="body" idx="1"/>
          </p:nvPr>
        </p:nvSpPr>
        <p:spPr>
          <a:xfrm>
            <a:off x="723900" y="2000250"/>
            <a:ext cx="10515600" cy="42291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866880" y="6585561"/>
            <a:ext cx="372620" cy="153629"/>
          </a:xfrm>
          <a:prstGeom prst="rect">
            <a:avLst/>
          </a:prstGeom>
          <a:noFill/>
          <a:effectLst/>
        </p:spPr>
        <p:txBody>
          <a:bodyPr vert="horz" lIns="182880" tIns="0" rIns="0" bIns="0" rtlCol="0" anchor="t"/>
          <a:lstStyle>
            <a:lvl1pPr algn="l">
              <a:defRPr sz="900" b="0" i="0">
                <a:solidFill>
                  <a:schemeClr val="tx1"/>
                </a:solidFill>
                <a:latin typeface="Segoe UI Light" panose="020B0502040204020203" pitchFamily="34" charset="0"/>
                <a:cs typeface="Segoe UI Light" panose="020B0502040204020203" pitchFamily="34" charset="0"/>
              </a:defRPr>
            </a:lvl1pPr>
          </a:lstStyle>
          <a:p>
            <a:fld id="{9406BE13-FF2C-3A41-A53B-D6BC2DDA0AE5}" type="slidenum">
              <a:rPr lang="en-US" smtClean="0"/>
              <a:pPr/>
              <a:t>‹#›</a:t>
            </a:fld>
            <a:endParaRPr lang="en-US"/>
          </a:p>
        </p:txBody>
      </p:sp>
      <p:sp>
        <p:nvSpPr>
          <p:cNvPr id="34" name="Date Placeholder 33">
            <a:extLst>
              <a:ext uri="{FF2B5EF4-FFF2-40B4-BE49-F238E27FC236}">
                <a16:creationId xmlns:a16="http://schemas.microsoft.com/office/drawing/2014/main" id="{B5A96CE3-2088-61D4-5DDC-9C1AE01106EF}"/>
              </a:ext>
            </a:extLst>
          </p:cNvPr>
          <p:cNvSpPr>
            <a:spLocks noGrp="1"/>
          </p:cNvSpPr>
          <p:nvPr>
            <p:ph type="dt" sz="half" idx="2"/>
          </p:nvPr>
        </p:nvSpPr>
        <p:spPr>
          <a:xfrm>
            <a:off x="9716770" y="6585561"/>
            <a:ext cx="1179830" cy="153629"/>
          </a:xfrm>
          <a:prstGeom prst="rect">
            <a:avLst/>
          </a:prstGeom>
          <a:gradFill flip="none" rotWithShape="1">
            <a:gsLst>
              <a:gs pos="99000">
                <a:schemeClr val="bg1">
                  <a:lumMod val="95000"/>
                  <a:alpha val="0"/>
                </a:schemeClr>
              </a:gs>
              <a:gs pos="100000">
                <a:schemeClr val="bg1">
                  <a:lumMod val="95000"/>
                </a:schemeClr>
              </a:gs>
            </a:gsLst>
            <a:lin ang="0" scaled="0"/>
            <a:tileRect/>
          </a:gradFill>
          <a:ln>
            <a:noFill/>
          </a:ln>
          <a:effectLst>
            <a:outerShdw dist="368300" sx="69000" sy="69000" algn="l" rotWithShape="0">
              <a:schemeClr val="bg1">
                <a:lumMod val="50000"/>
              </a:schemeClr>
            </a:outerShdw>
          </a:effectLst>
        </p:spPr>
        <p:txBody>
          <a:bodyPr vert="horz" lIns="0" tIns="0" rIns="137160" bIns="0" rtlCol="0" anchor="t"/>
          <a:lstStyle>
            <a:lvl1pPr algn="r">
              <a:defRPr sz="900" b="0" i="0">
                <a:solidFill>
                  <a:schemeClr val="tx1"/>
                </a:solidFill>
                <a:latin typeface="Segoe UI Light" panose="020B0502040204020203" pitchFamily="34" charset="0"/>
                <a:cs typeface="Segoe UI Light" panose="020B0502040204020203" pitchFamily="34" charset="0"/>
              </a:defRPr>
            </a:lvl1pPr>
          </a:lstStyle>
          <a:p>
            <a:r>
              <a:rPr lang="en-US"/>
              <a:t>Microsoft confidential</a:t>
            </a:r>
          </a:p>
        </p:txBody>
      </p:sp>
      <p:sp>
        <p:nvSpPr>
          <p:cNvPr id="5" name="Footer Placeholder 4"/>
          <p:cNvSpPr>
            <a:spLocks noGrp="1"/>
          </p:cNvSpPr>
          <p:nvPr>
            <p:ph type="ftr" sz="quarter" idx="3"/>
          </p:nvPr>
        </p:nvSpPr>
        <p:spPr>
          <a:xfrm>
            <a:off x="666750" y="6585561"/>
            <a:ext cx="2628900" cy="153630"/>
          </a:xfrm>
          <a:prstGeom prst="rect">
            <a:avLst/>
          </a:prstGeom>
          <a:noFill/>
          <a:effectLst/>
        </p:spPr>
        <p:txBody>
          <a:bodyPr vert="horz" lIns="0" tIns="0" rIns="182880" bIns="0" rtlCol="0" anchor="t"/>
          <a:lstStyle>
            <a:lvl1pPr algn="l">
              <a:defRPr sz="900" b="0" i="0">
                <a:solidFill>
                  <a:schemeClr val="tx1"/>
                </a:solidFill>
                <a:latin typeface="Segoe UI Light" panose="020B0502040204020203" pitchFamily="34" charset="0"/>
                <a:cs typeface="Segoe UI Light" panose="020B0502040204020203" pitchFamily="34" charset="0"/>
              </a:defRPr>
            </a:lvl1pPr>
          </a:lstStyle>
          <a:p>
            <a:r>
              <a:rPr lang="en-US"/>
              <a:t>Creating a scalable conversational UX</a:t>
            </a:r>
          </a:p>
        </p:txBody>
      </p:sp>
    </p:spTree>
    <p:extLst>
      <p:ext uri="{BB962C8B-B14F-4D97-AF65-F5344CB8AC3E}">
        <p14:creationId xmlns:p14="http://schemas.microsoft.com/office/powerpoint/2010/main" val="4159427067"/>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6" r:id="rId36"/>
    <p:sldLayoutId id="2147483907" r:id="rId37"/>
    <p:sldLayoutId id="2147483908" r:id="rId38"/>
    <p:sldLayoutId id="2147483909" r:id="rId39"/>
    <p:sldLayoutId id="2147483910" r:id="rId40"/>
    <p:sldLayoutId id="2147483911" r:id="rId41"/>
    <p:sldLayoutId id="2147483912" r:id="rId42"/>
    <p:sldLayoutId id="2147483913" r:id="rId43"/>
    <p:sldLayoutId id="2147483914" r:id="rId44"/>
    <p:sldLayoutId id="2147483915" r:id="rId45"/>
    <p:sldLayoutId id="2147483916" r:id="rId46"/>
    <p:sldLayoutId id="2147483917" r:id="rId47"/>
    <p:sldLayoutId id="2147483918"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1200"/>
        </a:spcAft>
        <a:buFont typeface="Wingdings" pitchFamily="2" charset="2"/>
        <a:buChar char="§"/>
        <a:defRPr sz="2000" kern="1200">
          <a:solidFill>
            <a:schemeClr val="tx1"/>
          </a:solidFill>
          <a:latin typeface="+mn-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
          <p15:clr>
            <a:srgbClr val="F26B43"/>
          </p15:clr>
        </p15:guide>
        <p15:guide id="2" pos="456">
          <p15:clr>
            <a:srgbClr val="F26B43"/>
          </p15:clr>
        </p15:guide>
        <p15:guide id="4" pos="7368">
          <p15:clr>
            <a:srgbClr val="F26B43"/>
          </p15:clr>
        </p15:guide>
        <p15:guide id="7" orient="horz" pos="399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71968229"/>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83" r:id="rId16"/>
    <p:sldLayoutId id="2147484129" r:id="rId1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459011"/>
      </p:ext>
    </p:extLst>
  </p:cSld>
  <p:clrMap bg1="dk1" tx1="lt1" bg2="dk2" tx2="lt2" accent1="accent1" accent2="accent2" accent3="accent3" accent4="accent4" accent5="accent5" accent6="accent6" hlink="hlink" folHlink="folHlink"/>
  <p:sldLayoutIdLst>
    <p:sldLayoutId id="2147484134" r:id="rId1"/>
    <p:sldLayoutId id="2147484135" r:id="rId2"/>
    <p:sldLayoutId id="2147484136" r:id="rId3"/>
  </p:sldLayoutIdLst>
  <p:txStyles>
    <p:titleStyle>
      <a:lvl1pPr algn="l" defTabSz="914377"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189" indent="0" algn="l" defTabSz="914377"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377" indent="0" algn="l" defTabSz="914377"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566" indent="0" algn="l" defTabSz="914377"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754" indent="0" algn="l" defTabSz="914377"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68177253"/>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 id="2147484161" r:id="rId24"/>
    <p:sldLayoutId id="2147484162" r:id="rId25"/>
    <p:sldLayoutId id="2147484163" r:id="rId26"/>
    <p:sldLayoutId id="2147484164" r:id="rId27"/>
    <p:sldLayoutId id="2147484165" r:id="rId28"/>
    <p:sldLayoutId id="2147484166" r:id="rId29"/>
    <p:sldLayoutId id="2147484167" r:id="rId30"/>
    <p:sldLayoutId id="2147484168" r:id="rId31"/>
    <p:sldLayoutId id="2147484169" r:id="rId32"/>
    <p:sldLayoutId id="2147484170" r:id="rId33"/>
    <p:sldLayoutId id="2147484171" r:id="rId34"/>
    <p:sldLayoutId id="2147484172" r:id="rId35"/>
    <p:sldLayoutId id="2147484173" r:id="rId36"/>
    <p:sldLayoutId id="2147484174" r:id="rId37"/>
    <p:sldLayoutId id="2147484175" r:id="rId38"/>
    <p:sldLayoutId id="2147484176" r:id="rId39"/>
    <p:sldLayoutId id="2147484177" r:id="rId40"/>
    <p:sldLayoutId id="2147484178" r:id="rId41"/>
    <p:sldLayoutId id="2147484179" r:id="rId42"/>
    <p:sldLayoutId id="2147484180" r:id="rId43"/>
    <p:sldLayoutId id="2147484181" r:id="rId44"/>
    <p:sldLayoutId id="2147484182" r:id="rId45"/>
    <p:sldLayoutId id="2147484183" r:id="rId46"/>
    <p:sldLayoutId id="2147484184" r:id="rId47"/>
    <p:sldLayoutId id="2147484185" r:id="rId48"/>
    <p:sldLayoutId id="2147484186" r:id="rId49"/>
    <p:sldLayoutId id="2147484187" r:id="rId50"/>
    <p:sldLayoutId id="2147484188" r:id="rId51"/>
    <p:sldLayoutId id="2147484189" r:id="rId52"/>
    <p:sldLayoutId id="2147484190"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8.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blog/2024-04-29-github-copilot-workspace" TargetMode="External"/><Relationship Id="rId3" Type="http://schemas.openxmlformats.org/officeDocument/2006/relationships/slideLayout" Target="../slideLayouts/slideLayout216.xml"/><Relationship Id="rId7" Type="http://schemas.openxmlformats.org/officeDocument/2006/relationships/image" Target="../media/image13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0.png"/><Relationship Id="rId11" Type="http://schemas.openxmlformats.org/officeDocument/2006/relationships/hyperlink" Target="https://www.youtube.com/watch?v=thyJ9LeBfMI" TargetMode="External"/><Relationship Id="rId5" Type="http://schemas.openxmlformats.org/officeDocument/2006/relationships/image" Target="../media/image129.png"/><Relationship Id="rId10" Type="http://schemas.openxmlformats.org/officeDocument/2006/relationships/hyperlink" Target="https://youtu.be/L5Xny6yehUg?si=uglP3sIS38bw6IDT" TargetMode="External"/><Relationship Id="rId4" Type="http://schemas.openxmlformats.org/officeDocument/2006/relationships/notesSlide" Target="../notesSlides/notesSlide10.xml"/><Relationship Id="rId9" Type="http://schemas.openxmlformats.org/officeDocument/2006/relationships/hyperlink" Target="https://reg.githubuniverse.com/flow/github/universe24/attendee-portal/page/sessioncatalog/session/1714631103506001Ax5h"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5.svg"/><Relationship Id="rId2" Type="http://schemas.openxmlformats.org/officeDocument/2006/relationships/notesSlide" Target="../notesSlides/notesSlide11.xml"/><Relationship Id="rId1" Type="http://schemas.openxmlformats.org/officeDocument/2006/relationships/slideLayout" Target="../slideLayouts/slideLayout144.xml"/><Relationship Id="rId6" Type="http://schemas.openxmlformats.org/officeDocument/2006/relationships/image" Target="../media/image134.png"/><Relationship Id="rId5" Type="http://schemas.microsoft.com/office/2007/relationships/hdphoto" Target="../media/hdphoto2.wdp"/><Relationship Id="rId4" Type="http://schemas.openxmlformats.org/officeDocument/2006/relationships/image" Target="../media/image133.png"/></Relationships>
</file>

<file path=ppt/slides/_rels/slide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xml"/><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xml"/><Relationship Id="rId1" Type="http://schemas.openxmlformats.org/officeDocument/2006/relationships/slideLayout" Target="../slideLayouts/slideLayout145.xml"/></Relationships>
</file>

<file path=ppt/slides/_rels/slide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xml"/><Relationship Id="rId1" Type="http://schemas.openxmlformats.org/officeDocument/2006/relationships/slideLayout" Target="../slideLayouts/slideLayout145.xml"/></Relationships>
</file>

<file path=ppt/slides/_rels/slide15.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18" Type="http://schemas.openxmlformats.org/officeDocument/2006/relationships/image" Target="../media/image153.svg"/><Relationship Id="rId26" Type="http://schemas.openxmlformats.org/officeDocument/2006/relationships/image" Target="../media/image161.svg"/><Relationship Id="rId3" Type="http://schemas.openxmlformats.org/officeDocument/2006/relationships/image" Target="../media/image139.png"/><Relationship Id="rId21" Type="http://schemas.openxmlformats.org/officeDocument/2006/relationships/image" Target="../media/image156.png"/><Relationship Id="rId7" Type="http://schemas.openxmlformats.org/officeDocument/2006/relationships/image" Target="../media/image142.png"/><Relationship Id="rId12" Type="http://schemas.openxmlformats.org/officeDocument/2006/relationships/image" Target="../media/image147.svg"/><Relationship Id="rId17" Type="http://schemas.openxmlformats.org/officeDocument/2006/relationships/image" Target="../media/image152.png"/><Relationship Id="rId25" Type="http://schemas.openxmlformats.org/officeDocument/2006/relationships/image" Target="../media/image160.png"/><Relationship Id="rId2" Type="http://schemas.openxmlformats.org/officeDocument/2006/relationships/notesSlide" Target="../notesSlides/notesSlide15.xml"/><Relationship Id="rId16" Type="http://schemas.openxmlformats.org/officeDocument/2006/relationships/image" Target="../media/image151.svg"/><Relationship Id="rId20" Type="http://schemas.openxmlformats.org/officeDocument/2006/relationships/image" Target="../media/image155.svg"/><Relationship Id="rId1" Type="http://schemas.openxmlformats.org/officeDocument/2006/relationships/slideLayout" Target="../slideLayouts/slideLayout232.xml"/><Relationship Id="rId6" Type="http://schemas.openxmlformats.org/officeDocument/2006/relationships/hyperlink" Target="https://aka.ms/GitHubCopilotFundamentals" TargetMode="External"/><Relationship Id="rId11" Type="http://schemas.openxmlformats.org/officeDocument/2006/relationships/image" Target="../media/image146.png"/><Relationship Id="rId24" Type="http://schemas.openxmlformats.org/officeDocument/2006/relationships/image" Target="../media/image159.svg"/><Relationship Id="rId5" Type="http://schemas.openxmlformats.org/officeDocument/2006/relationships/image" Target="../media/image141.svg"/><Relationship Id="rId15" Type="http://schemas.openxmlformats.org/officeDocument/2006/relationships/image" Target="../media/image150.png"/><Relationship Id="rId23" Type="http://schemas.openxmlformats.org/officeDocument/2006/relationships/image" Target="../media/image158.png"/><Relationship Id="rId10" Type="http://schemas.openxmlformats.org/officeDocument/2006/relationships/image" Target="../media/image145.svg"/><Relationship Id="rId19" Type="http://schemas.openxmlformats.org/officeDocument/2006/relationships/image" Target="../media/image154.png"/><Relationship Id="rId4" Type="http://schemas.openxmlformats.org/officeDocument/2006/relationships/image" Target="../media/image140.png"/><Relationship Id="rId9" Type="http://schemas.openxmlformats.org/officeDocument/2006/relationships/image" Target="../media/image144.png"/><Relationship Id="rId14" Type="http://schemas.openxmlformats.org/officeDocument/2006/relationships/image" Target="../media/image149.svg"/><Relationship Id="rId22" Type="http://schemas.openxmlformats.org/officeDocument/2006/relationships/image" Target="../media/image15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0.xml"/></Relationships>
</file>

<file path=ppt/slides/_rels/slide1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9.xml"/></Relationships>
</file>

<file path=ppt/slides/_rels/slide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149.xml"/></Relationships>
</file>

<file path=ppt/slides/_rels/slide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149.xml"/></Relationships>
</file>

<file path=ppt/slides/_rels/slide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149.xml"/></Relationships>
</file>

<file path=ppt/slides/_rels/slide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svg"/><Relationship Id="rId2" Type="http://schemas.openxmlformats.org/officeDocument/2006/relationships/notesSlide" Target="../notesSlides/notesSlide6.xml"/><Relationship Id="rId1" Type="http://schemas.openxmlformats.org/officeDocument/2006/relationships/slideLayout" Target="../slideLayouts/slideLayout21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8" Type="http://schemas.openxmlformats.org/officeDocument/2006/relationships/hyperlink" Target="https://github.blog/changelog/2025-02-26-code-review-in-github-copilot-is-now-in-public-preview/" TargetMode="External"/><Relationship Id="rId3" Type="http://schemas.openxmlformats.org/officeDocument/2006/relationships/image" Target="../media/image121.png"/><Relationship Id="rId7" Type="http://schemas.openxmlformats.org/officeDocument/2006/relationships/image" Target="../media/image120.svg"/><Relationship Id="rId2" Type="http://schemas.openxmlformats.org/officeDocument/2006/relationships/notesSlide" Target="../notesSlides/notesSlide7.xml"/><Relationship Id="rId1" Type="http://schemas.openxmlformats.org/officeDocument/2006/relationships/slideLayout" Target="../slideLayouts/slideLayout215.xml"/><Relationship Id="rId6" Type="http://schemas.openxmlformats.org/officeDocument/2006/relationships/image" Target="../media/image119.png"/><Relationship Id="rId5" Type="http://schemas.openxmlformats.org/officeDocument/2006/relationships/image" Target="../media/image123.png"/><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15.xml"/><Relationship Id="rId7" Type="http://schemas.openxmlformats.org/officeDocument/2006/relationships/image" Target="../media/image1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xml"/><Relationship Id="rId1" Type="http://schemas.openxmlformats.org/officeDocument/2006/relationships/slideLayout" Target="../slideLayouts/slideLayout215.xml"/><Relationship Id="rId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02">
          <a:extLst>
            <a:ext uri="{FF2B5EF4-FFF2-40B4-BE49-F238E27FC236}">
              <a16:creationId xmlns:a16="http://schemas.microsoft.com/office/drawing/2014/main" id="{BF615F7E-D5D9-55D1-DA29-CFFF1233A873}"/>
            </a:ext>
          </a:extLst>
        </p:cNvPr>
        <p:cNvGrpSpPr/>
        <p:nvPr/>
      </p:nvGrpSpPr>
      <p:grpSpPr>
        <a:xfrm>
          <a:off x="0" y="0"/>
          <a:ext cx="0" cy="0"/>
          <a:chOff x="0" y="0"/>
          <a:chExt cx="0" cy="0"/>
        </a:xfrm>
      </p:grpSpPr>
      <p:sp>
        <p:nvSpPr>
          <p:cNvPr id="4303" name="Google Shape;4303;p384">
            <a:extLst>
              <a:ext uri="{FF2B5EF4-FFF2-40B4-BE49-F238E27FC236}">
                <a16:creationId xmlns:a16="http://schemas.microsoft.com/office/drawing/2014/main" id="{EFFD0673-52D9-4EC6-DBB7-133CDFCF97A8}"/>
              </a:ext>
            </a:extLst>
          </p:cNvPr>
          <p:cNvSpPr txBox="1"/>
          <p:nvPr/>
        </p:nvSpPr>
        <p:spPr>
          <a:xfrm>
            <a:off x="3324200" y="2998000"/>
            <a:ext cx="5543600" cy="862000"/>
          </a:xfrm>
          <a:prstGeom prst="rect">
            <a:avLst/>
          </a:prstGeom>
          <a:noFill/>
          <a:ln>
            <a:noFill/>
          </a:ln>
        </p:spPr>
        <p:txBody>
          <a:bodyPr spcFirstLastPara="1" wrap="square" lIns="0" tIns="0" rIns="0" bIns="0" anchor="ctr" anchorCtr="0">
            <a:noAutofit/>
          </a:bodyPr>
          <a:lstStyle/>
          <a:p>
            <a:pPr algn="ctr" defTabSz="1219170">
              <a:lnSpc>
                <a:spcPct val="70000"/>
              </a:lnSpc>
              <a:buClr>
                <a:srgbClr val="000000"/>
              </a:buClr>
              <a:defRPr/>
            </a:pPr>
            <a:r>
              <a:rPr lang="en" sz="5333" kern="0">
                <a:solidFill>
                  <a:srgbClr val="FFFFFF"/>
                </a:solidFill>
                <a:latin typeface="Inter SemiBold"/>
                <a:ea typeface="Inter SemiBold"/>
                <a:cs typeface="Inter SemiBold"/>
                <a:sym typeface="Inter SemiBold"/>
              </a:rPr>
              <a:t>Copilot Features</a:t>
            </a:r>
            <a:endParaRPr sz="5333" kern="0">
              <a:solidFill>
                <a:srgbClr val="FFFFFF"/>
              </a:solidFill>
              <a:latin typeface="Inter SemiBold"/>
              <a:ea typeface="Inter SemiBold"/>
              <a:cs typeface="Inter SemiBold"/>
              <a:sym typeface="Inter SemiBold"/>
            </a:endParaRPr>
          </a:p>
        </p:txBody>
      </p:sp>
    </p:spTree>
    <p:extLst>
      <p:ext uri="{BB962C8B-B14F-4D97-AF65-F5344CB8AC3E}">
        <p14:creationId xmlns:p14="http://schemas.microsoft.com/office/powerpoint/2010/main" val="2313955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B5EBD-1701-6500-72C9-348CFE30724E}"/>
            </a:ext>
          </a:extLst>
        </p:cNvPr>
        <p:cNvGrpSpPr/>
        <p:nvPr/>
      </p:nvGrpSpPr>
      <p:grpSpPr>
        <a:xfrm>
          <a:off x="0" y="0"/>
          <a:ext cx="0" cy="0"/>
          <a:chOff x="0" y="0"/>
          <a:chExt cx="0" cy="0"/>
        </a:xfrm>
      </p:grpSpPr>
      <p:pic>
        <p:nvPicPr>
          <p:cNvPr id="14" name="Picture 13" descr="A blue and purple background&#10;&#10;Description automatically generated">
            <a:extLst>
              <a:ext uri="{FF2B5EF4-FFF2-40B4-BE49-F238E27FC236}">
                <a16:creationId xmlns:a16="http://schemas.microsoft.com/office/drawing/2014/main" id="{7637C74F-E6D7-C8D4-D325-2CCA6966095E}"/>
              </a:ext>
            </a:extLst>
          </p:cNvPr>
          <p:cNvPicPr>
            <a:picLocks noChangeAspect="1"/>
          </p:cNvPicPr>
          <p:nvPr/>
        </p:nvPicPr>
        <p:blipFill>
          <a:blip r:embed="rId5"/>
          <a:srcRect l="25055" t="3840" r="27495" b="2909"/>
          <a:stretch/>
        </p:blipFill>
        <p:spPr>
          <a:xfrm>
            <a:off x="5988707" y="1"/>
            <a:ext cx="6203293" cy="6858599"/>
          </a:xfrm>
          <a:prstGeom prst="rect">
            <a:avLst/>
          </a:prstGeom>
        </p:spPr>
      </p:pic>
      <p:sp>
        <p:nvSpPr>
          <p:cNvPr id="3" name="TextBox 2">
            <a:extLst>
              <a:ext uri="{FF2B5EF4-FFF2-40B4-BE49-F238E27FC236}">
                <a16:creationId xmlns:a16="http://schemas.microsoft.com/office/drawing/2014/main" id="{D91EF936-6FD8-E4B9-8278-64B9B25989A8}"/>
              </a:ext>
            </a:extLst>
          </p:cNvPr>
          <p:cNvSpPr txBox="1"/>
          <p:nvPr/>
        </p:nvSpPr>
        <p:spPr>
          <a:xfrm>
            <a:off x="585350" y="3469825"/>
            <a:ext cx="4724799" cy="964880"/>
          </a:xfrm>
          <a:prstGeom prst="rect">
            <a:avLst/>
          </a:prstGeom>
          <a:noFill/>
        </p:spPr>
        <p:txBody>
          <a:bodyPr wrap="square">
            <a:spAutoFit/>
          </a:bodyPr>
          <a:lstStyle/>
          <a:p>
            <a:pPr defTabSz="914377">
              <a:lnSpc>
                <a:spcPct val="80000"/>
              </a:lnSpc>
              <a:defRPr/>
            </a:pPr>
            <a:r>
              <a:rPr lang="en-US" sz="3500" b="1">
                <a:solidFill>
                  <a:srgbClr val="FFFFFE"/>
                </a:solidFill>
                <a:latin typeface="Mona Sans" pitchFamily="2" charset="77"/>
                <a:cs typeface="Arial"/>
                <a:sym typeface="Arial"/>
              </a:rPr>
              <a:t>Copilot Workspace </a:t>
            </a:r>
          </a:p>
          <a:p>
            <a:pPr defTabSz="914377">
              <a:lnSpc>
                <a:spcPct val="80000"/>
              </a:lnSpc>
              <a:defRPr/>
            </a:pPr>
            <a:r>
              <a:rPr lang="en-US" sz="3500" b="1">
                <a:solidFill>
                  <a:srgbClr val="ABB4FF"/>
                </a:solidFill>
                <a:latin typeface="Mona Sans" pitchFamily="2" charset="77"/>
                <a:cs typeface="Arial"/>
                <a:sym typeface="Arial"/>
              </a:rPr>
              <a:t>The Agentic IDE</a:t>
            </a:r>
          </a:p>
        </p:txBody>
      </p:sp>
      <p:pic>
        <p:nvPicPr>
          <p:cNvPr id="5" name="25b-Future Workspace - Optimize Perf - 02_1">
            <a:hlinkClick r:id="" action="ppaction://media"/>
            <a:extLst>
              <a:ext uri="{FF2B5EF4-FFF2-40B4-BE49-F238E27FC236}">
                <a16:creationId xmlns:a16="http://schemas.microsoft.com/office/drawing/2014/main" id="{B97CBE2D-77EA-DFC6-BCB9-41EC5AB424B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10546" y="1667091"/>
            <a:ext cx="6203293" cy="3489352"/>
          </a:xfrm>
          <a:prstGeom prst="roundRect">
            <a:avLst>
              <a:gd name="adj" fmla="val 1726"/>
            </a:avLst>
          </a:prstGeom>
          <a:ln>
            <a:solidFill>
              <a:schemeClr val="tx2"/>
            </a:solidFill>
          </a:ln>
          <a:effectLst>
            <a:outerShdw blurRad="254000" dist="254000" dir="5400000" algn="t" rotWithShape="0">
              <a:prstClr val="black">
                <a:alpha val="40000"/>
              </a:prstClr>
            </a:outerShdw>
          </a:effectLst>
        </p:spPr>
      </p:pic>
      <p:grpSp>
        <p:nvGrpSpPr>
          <p:cNvPr id="15" name="Group 14">
            <a:extLst>
              <a:ext uri="{FF2B5EF4-FFF2-40B4-BE49-F238E27FC236}">
                <a16:creationId xmlns:a16="http://schemas.microsoft.com/office/drawing/2014/main" id="{7C8E4F44-BFA0-B8DA-84EB-9ED931047319}"/>
              </a:ext>
            </a:extLst>
          </p:cNvPr>
          <p:cNvGrpSpPr/>
          <p:nvPr/>
        </p:nvGrpSpPr>
        <p:grpSpPr>
          <a:xfrm>
            <a:off x="664179" y="2906187"/>
            <a:ext cx="4120924" cy="327955"/>
            <a:chOff x="5943600" y="3389439"/>
            <a:chExt cx="15927778" cy="1347536"/>
          </a:xfrm>
        </p:grpSpPr>
        <p:sp>
          <p:nvSpPr>
            <p:cNvPr id="19" name="Rounded Rectangle 18">
              <a:extLst>
                <a:ext uri="{FF2B5EF4-FFF2-40B4-BE49-F238E27FC236}">
                  <a16:creationId xmlns:a16="http://schemas.microsoft.com/office/drawing/2014/main" id="{DB81E3C3-2EC5-6E73-2AC9-F71392E47446}"/>
                </a:ext>
              </a:extLst>
            </p:cNvPr>
            <p:cNvSpPr/>
            <p:nvPr/>
          </p:nvSpPr>
          <p:spPr>
            <a:xfrm>
              <a:off x="5943600" y="3389439"/>
              <a:ext cx="15927778" cy="1347536"/>
            </a:xfrm>
            <a:prstGeom prst="roundRect">
              <a:avLst>
                <a:gd name="adj" fmla="val 50000"/>
              </a:avLst>
            </a:prstGeom>
            <a:solidFill>
              <a:srgbClr val="000000">
                <a:alpha val="9804"/>
              </a:srgbClr>
            </a:solidFill>
            <a:ln w="9525">
              <a:gradFill flip="none" rotWithShape="1">
                <a:gsLst>
                  <a:gs pos="99000">
                    <a:srgbClr val="0DFE50"/>
                  </a:gs>
                  <a:gs pos="0">
                    <a:srgbClr val="8250DF"/>
                  </a:gs>
                  <a:gs pos="47000">
                    <a:srgbClr val="2732E7"/>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US" sz="800">
                <a:solidFill>
                  <a:srgbClr val="FFFFFE"/>
                </a:solidFill>
                <a:latin typeface="Arial" panose="020B0604020202020204"/>
                <a:sym typeface="Arial"/>
              </a:endParaRPr>
            </a:p>
          </p:txBody>
        </p:sp>
        <p:grpSp>
          <p:nvGrpSpPr>
            <p:cNvPr id="20" name="Group 19">
              <a:extLst>
                <a:ext uri="{FF2B5EF4-FFF2-40B4-BE49-F238E27FC236}">
                  <a16:creationId xmlns:a16="http://schemas.microsoft.com/office/drawing/2014/main" id="{A7ECE234-A07F-DF2C-71FF-66926632C0C5}"/>
                </a:ext>
              </a:extLst>
            </p:cNvPr>
            <p:cNvGrpSpPr/>
            <p:nvPr/>
          </p:nvGrpSpPr>
          <p:grpSpPr>
            <a:xfrm>
              <a:off x="6158853" y="3578510"/>
              <a:ext cx="15511411" cy="969395"/>
              <a:chOff x="6760060" y="8373564"/>
              <a:chExt cx="15511411" cy="969395"/>
            </a:xfrm>
          </p:grpSpPr>
          <p:sp>
            <p:nvSpPr>
              <p:cNvPr id="21" name="Google Shape;918;p60">
                <a:extLst>
                  <a:ext uri="{FF2B5EF4-FFF2-40B4-BE49-F238E27FC236}">
                    <a16:creationId xmlns:a16="http://schemas.microsoft.com/office/drawing/2014/main" id="{CDE18CDC-65B9-574C-8B4E-B26010A9F2F3}"/>
                  </a:ext>
                </a:extLst>
              </p:cNvPr>
              <p:cNvSpPr/>
              <p:nvPr/>
            </p:nvSpPr>
            <p:spPr>
              <a:xfrm>
                <a:off x="18491144" y="8373564"/>
                <a:ext cx="3780327" cy="969393"/>
              </a:xfrm>
              <a:prstGeom prst="roundRect">
                <a:avLst>
                  <a:gd name="adj" fmla="val 50000"/>
                </a:avLst>
              </a:prstGeom>
              <a:solidFill>
                <a:schemeClr val="accent1">
                  <a:alpha val="10000"/>
                </a:schemeClr>
              </a:solidFill>
              <a:ln w="9525" cap="flat" cmpd="sng">
                <a:gradFill flip="none" rotWithShape="1">
                  <a:gsLst>
                    <a:gs pos="0">
                      <a:srgbClr val="2732E7"/>
                    </a:gs>
                    <a:gs pos="100000">
                      <a:srgbClr val="0DFE50"/>
                    </a:gs>
                  </a:gsLst>
                  <a:lin ang="18900000" scaled="1"/>
                  <a:tileRect/>
                </a:gradFill>
                <a:prstDash val="solid"/>
                <a:round/>
                <a:headEnd type="none" w="sm" len="sm"/>
                <a:tailEnd type="none" w="sm" len="sm"/>
              </a:ln>
            </p:spPr>
            <p:txBody>
              <a:bodyPr spcFirstLastPara="1" wrap="square" lIns="101111" tIns="101111" rIns="101111" bIns="101111" anchor="ctr" anchorCtr="0">
                <a:noAutofit/>
              </a:bodyPr>
              <a:lstStyle/>
              <a:p>
                <a:pPr algn="ctr" defTabSz="1011284">
                  <a:buClr>
                    <a:srgbClr val="000000"/>
                  </a:buClr>
                  <a:defRPr/>
                </a:pPr>
                <a:r>
                  <a:rPr lang="en-US" sz="800" kern="0">
                    <a:solidFill>
                      <a:srgbClr val="FFFFFF"/>
                    </a:solidFill>
                    <a:latin typeface="Mona Sans" pitchFamily="2" charset="77"/>
                    <a:ea typeface="Roboto Mono"/>
                    <a:cs typeface="Roboto Mono"/>
                    <a:sym typeface="Roboto Mono"/>
                  </a:rPr>
                  <a:t>Build &amp; repair</a:t>
                </a:r>
                <a:endParaRPr sz="800" kern="0">
                  <a:solidFill>
                    <a:srgbClr val="FFFFFF"/>
                  </a:solidFill>
                  <a:latin typeface="Mona Sans" pitchFamily="2" charset="77"/>
                  <a:ea typeface="Roboto Mono"/>
                  <a:cs typeface="Roboto Mono"/>
                  <a:sym typeface="Roboto Mono"/>
                </a:endParaRPr>
              </a:p>
            </p:txBody>
          </p:sp>
          <p:sp>
            <p:nvSpPr>
              <p:cNvPr id="23" name="Google Shape;918;p60">
                <a:extLst>
                  <a:ext uri="{FF2B5EF4-FFF2-40B4-BE49-F238E27FC236}">
                    <a16:creationId xmlns:a16="http://schemas.microsoft.com/office/drawing/2014/main" id="{19A3F028-E10B-85C4-72BD-78CB9DFB7068}"/>
                  </a:ext>
                </a:extLst>
              </p:cNvPr>
              <p:cNvSpPr/>
              <p:nvPr/>
            </p:nvSpPr>
            <p:spPr>
              <a:xfrm>
                <a:off x="6760060" y="8373564"/>
                <a:ext cx="3437109" cy="969393"/>
              </a:xfrm>
              <a:prstGeom prst="roundRect">
                <a:avLst>
                  <a:gd name="adj" fmla="val 50000"/>
                </a:avLst>
              </a:prstGeom>
              <a:solidFill>
                <a:schemeClr val="accent3">
                  <a:alpha val="10000"/>
                </a:schemeClr>
              </a:solidFill>
              <a:ln w="9525" cap="flat" cmpd="sng">
                <a:gradFill flip="none" rotWithShape="1">
                  <a:gsLst>
                    <a:gs pos="0">
                      <a:srgbClr val="8250DF"/>
                    </a:gs>
                    <a:gs pos="98000">
                      <a:srgbClr val="2732E7"/>
                    </a:gs>
                  </a:gsLst>
                  <a:lin ang="18900000" scaled="1"/>
                  <a:tileRect/>
                </a:gradFill>
                <a:prstDash val="solid"/>
                <a:round/>
                <a:headEnd type="none" w="sm" len="sm"/>
                <a:tailEnd type="none" w="sm" len="sm"/>
              </a:ln>
            </p:spPr>
            <p:txBody>
              <a:bodyPr spcFirstLastPara="1" wrap="square" lIns="101111" tIns="101111" rIns="101111" bIns="101111" anchor="ctr" anchorCtr="0">
                <a:noAutofit/>
              </a:bodyPr>
              <a:lstStyle/>
              <a:p>
                <a:pPr algn="ctr" defTabSz="1011284">
                  <a:buClr>
                    <a:srgbClr val="000000"/>
                  </a:buClr>
                  <a:defRPr/>
                </a:pPr>
                <a:r>
                  <a:rPr lang="en-US" sz="800" kern="0">
                    <a:solidFill>
                      <a:srgbClr val="FFFFFF"/>
                    </a:solidFill>
                    <a:latin typeface="Mona Sans" pitchFamily="2" charset="77"/>
                    <a:ea typeface="Roboto Mono"/>
                    <a:cs typeface="Roboto Mono"/>
                    <a:sym typeface="Roboto Mono"/>
                  </a:rPr>
                  <a:t>Brainstorm</a:t>
                </a:r>
                <a:endParaRPr sz="800" kern="0">
                  <a:solidFill>
                    <a:srgbClr val="FFFFFF"/>
                  </a:solidFill>
                  <a:latin typeface="Mona Sans" pitchFamily="2" charset="77"/>
                  <a:ea typeface="Roboto Mono"/>
                  <a:cs typeface="Roboto Mono"/>
                  <a:sym typeface="Roboto Mono"/>
                </a:endParaRPr>
              </a:p>
            </p:txBody>
          </p:sp>
          <p:sp>
            <p:nvSpPr>
              <p:cNvPr id="24" name="Google Shape;918;p60">
                <a:extLst>
                  <a:ext uri="{FF2B5EF4-FFF2-40B4-BE49-F238E27FC236}">
                    <a16:creationId xmlns:a16="http://schemas.microsoft.com/office/drawing/2014/main" id="{42461719-19BA-CBB4-CD9F-E6D8D3588DD2}"/>
                  </a:ext>
                </a:extLst>
              </p:cNvPr>
              <p:cNvSpPr/>
              <p:nvPr/>
            </p:nvSpPr>
            <p:spPr>
              <a:xfrm>
                <a:off x="10427407" y="8373565"/>
                <a:ext cx="1978526" cy="969393"/>
              </a:xfrm>
              <a:prstGeom prst="roundRect">
                <a:avLst>
                  <a:gd name="adj" fmla="val 50000"/>
                </a:avLst>
              </a:prstGeom>
              <a:solidFill>
                <a:srgbClr val="161B22"/>
              </a:solidFill>
              <a:ln w="9525" cap="flat" cmpd="sng">
                <a:solidFill>
                  <a:schemeClr val="tx2"/>
                </a:solidFill>
                <a:prstDash val="solid"/>
                <a:round/>
                <a:headEnd type="none" w="sm" len="sm"/>
                <a:tailEnd type="none" w="sm" len="sm"/>
              </a:ln>
            </p:spPr>
            <p:txBody>
              <a:bodyPr spcFirstLastPara="1" wrap="square" lIns="91440" tIns="101111" rIns="91440" bIns="101111" anchor="ctr" anchorCtr="0">
                <a:noAutofit/>
              </a:bodyPr>
              <a:lstStyle/>
              <a:p>
                <a:pPr algn="ctr" defTabSz="1011284">
                  <a:buClr>
                    <a:srgbClr val="000000"/>
                  </a:buClr>
                  <a:defRPr/>
                </a:pPr>
                <a:r>
                  <a:rPr lang="en-US" sz="800" kern="0">
                    <a:solidFill>
                      <a:srgbClr val="FFFFFF"/>
                    </a:solidFill>
                    <a:latin typeface="Mona Sans" pitchFamily="2" charset="77"/>
                    <a:ea typeface="Roboto Mono"/>
                    <a:cs typeface="Roboto Mono"/>
                    <a:sym typeface="Roboto Mono"/>
                  </a:rPr>
                  <a:t>Spec</a:t>
                </a:r>
                <a:endParaRPr sz="800" kern="0">
                  <a:solidFill>
                    <a:srgbClr val="FFFFFF"/>
                  </a:solidFill>
                  <a:latin typeface="Mona Sans" pitchFamily="2" charset="77"/>
                  <a:ea typeface="Roboto Mono"/>
                  <a:cs typeface="Roboto Mono"/>
                  <a:sym typeface="Roboto Mono"/>
                </a:endParaRPr>
              </a:p>
            </p:txBody>
          </p:sp>
          <p:sp>
            <p:nvSpPr>
              <p:cNvPr id="27" name="Google Shape;918;p60">
                <a:extLst>
                  <a:ext uri="{FF2B5EF4-FFF2-40B4-BE49-F238E27FC236}">
                    <a16:creationId xmlns:a16="http://schemas.microsoft.com/office/drawing/2014/main" id="{4C1840AC-9C79-01CF-789D-16ABF037CCE9}"/>
                  </a:ext>
                </a:extLst>
              </p:cNvPr>
              <p:cNvSpPr/>
              <p:nvPr/>
            </p:nvSpPr>
            <p:spPr>
              <a:xfrm>
                <a:off x="12636171" y="8373566"/>
                <a:ext cx="1978526" cy="969393"/>
              </a:xfrm>
              <a:prstGeom prst="roundRect">
                <a:avLst>
                  <a:gd name="adj" fmla="val 50000"/>
                </a:avLst>
              </a:prstGeom>
              <a:solidFill>
                <a:srgbClr val="161B22"/>
              </a:solidFill>
              <a:ln w="9525" cap="flat" cmpd="sng">
                <a:solidFill>
                  <a:schemeClr val="tx2"/>
                </a:solidFill>
                <a:prstDash val="solid"/>
                <a:round/>
                <a:headEnd type="none" w="sm" len="sm"/>
                <a:tailEnd type="none" w="sm" len="sm"/>
              </a:ln>
            </p:spPr>
            <p:txBody>
              <a:bodyPr spcFirstLastPara="1" wrap="square" lIns="101111" tIns="101111" rIns="101111" bIns="101111" anchor="ctr" anchorCtr="0">
                <a:noAutofit/>
              </a:bodyPr>
              <a:lstStyle/>
              <a:p>
                <a:pPr algn="ctr" defTabSz="1011284">
                  <a:buClr>
                    <a:srgbClr val="000000"/>
                  </a:buClr>
                  <a:defRPr/>
                </a:pPr>
                <a:r>
                  <a:rPr lang="en-US" sz="800" kern="0">
                    <a:solidFill>
                      <a:srgbClr val="FFFFFF"/>
                    </a:solidFill>
                    <a:latin typeface="Mona Sans" pitchFamily="2" charset="77"/>
                    <a:ea typeface="Roboto Mono"/>
                    <a:cs typeface="Roboto Mono"/>
                    <a:sym typeface="Roboto Mono"/>
                  </a:rPr>
                  <a:t>Plan </a:t>
                </a:r>
                <a:endParaRPr sz="800" kern="0">
                  <a:solidFill>
                    <a:srgbClr val="FFFFFF"/>
                  </a:solidFill>
                  <a:latin typeface="Mona Sans" pitchFamily="2" charset="77"/>
                  <a:ea typeface="Roboto Mono"/>
                  <a:cs typeface="Roboto Mono"/>
                  <a:sym typeface="Roboto Mono"/>
                </a:endParaRPr>
              </a:p>
            </p:txBody>
          </p:sp>
          <p:sp>
            <p:nvSpPr>
              <p:cNvPr id="28" name="Google Shape;918;p60">
                <a:extLst>
                  <a:ext uri="{FF2B5EF4-FFF2-40B4-BE49-F238E27FC236}">
                    <a16:creationId xmlns:a16="http://schemas.microsoft.com/office/drawing/2014/main" id="{35C4FB83-8CAF-B24A-4968-09C9C9BB172E}"/>
                  </a:ext>
                </a:extLst>
              </p:cNvPr>
              <p:cNvSpPr/>
              <p:nvPr/>
            </p:nvSpPr>
            <p:spPr>
              <a:xfrm>
                <a:off x="14844935" y="8373565"/>
                <a:ext cx="3437110" cy="969393"/>
              </a:xfrm>
              <a:prstGeom prst="roundRect">
                <a:avLst>
                  <a:gd name="adj" fmla="val 50000"/>
                </a:avLst>
              </a:prstGeom>
              <a:solidFill>
                <a:srgbClr val="161B22"/>
              </a:solidFill>
              <a:ln w="9525" cap="flat" cmpd="sng">
                <a:solidFill>
                  <a:schemeClr val="tx2"/>
                </a:solidFill>
                <a:prstDash val="solid"/>
                <a:round/>
                <a:headEnd type="none" w="sm" len="sm"/>
                <a:tailEnd type="none" w="sm" len="sm"/>
              </a:ln>
            </p:spPr>
            <p:txBody>
              <a:bodyPr spcFirstLastPara="1" wrap="square" lIns="101111" tIns="101111" rIns="101111" bIns="101111" anchor="ctr" anchorCtr="0">
                <a:noAutofit/>
              </a:bodyPr>
              <a:lstStyle/>
              <a:p>
                <a:pPr algn="ctr" defTabSz="1011284">
                  <a:buClr>
                    <a:srgbClr val="000000"/>
                  </a:buClr>
                  <a:defRPr/>
                </a:pPr>
                <a:r>
                  <a:rPr lang="en-US" sz="800" kern="0">
                    <a:solidFill>
                      <a:srgbClr val="FFFFFF"/>
                    </a:solidFill>
                    <a:latin typeface="Mona Sans" pitchFamily="2" charset="77"/>
                    <a:ea typeface="Roboto Mono"/>
                    <a:cs typeface="Roboto Mono"/>
                    <a:sym typeface="Roboto Mono"/>
                  </a:rPr>
                  <a:t>Implement</a:t>
                </a:r>
                <a:endParaRPr sz="800" kern="0">
                  <a:solidFill>
                    <a:srgbClr val="FFFFFF"/>
                  </a:solidFill>
                  <a:latin typeface="Mona Sans" pitchFamily="2" charset="77"/>
                  <a:ea typeface="Roboto Mono"/>
                  <a:cs typeface="Roboto Mono"/>
                  <a:sym typeface="Roboto Mono"/>
                </a:endParaRPr>
              </a:p>
            </p:txBody>
          </p:sp>
        </p:grpSp>
      </p:grpSp>
      <p:grpSp>
        <p:nvGrpSpPr>
          <p:cNvPr id="13" name="Group 12">
            <a:extLst>
              <a:ext uri="{FF2B5EF4-FFF2-40B4-BE49-F238E27FC236}">
                <a16:creationId xmlns:a16="http://schemas.microsoft.com/office/drawing/2014/main" id="{BB193817-8945-76EA-3537-FBC6ED0C69AB}"/>
              </a:ext>
            </a:extLst>
          </p:cNvPr>
          <p:cNvGrpSpPr/>
          <p:nvPr/>
        </p:nvGrpSpPr>
        <p:grpSpPr>
          <a:xfrm>
            <a:off x="664179" y="2529733"/>
            <a:ext cx="4068891" cy="215445"/>
            <a:chOff x="664179" y="2471665"/>
            <a:chExt cx="4068890" cy="215443"/>
          </a:xfrm>
        </p:grpSpPr>
        <p:grpSp>
          <p:nvGrpSpPr>
            <p:cNvPr id="30" name="Group 29">
              <a:extLst>
                <a:ext uri="{FF2B5EF4-FFF2-40B4-BE49-F238E27FC236}">
                  <a16:creationId xmlns:a16="http://schemas.microsoft.com/office/drawing/2014/main" id="{F05F1407-D461-60EB-7099-F5E1BDEEF56E}"/>
                </a:ext>
              </a:extLst>
            </p:cNvPr>
            <p:cNvGrpSpPr/>
            <p:nvPr/>
          </p:nvGrpSpPr>
          <p:grpSpPr>
            <a:xfrm>
              <a:off x="2146555" y="2471665"/>
              <a:ext cx="1777644" cy="215443"/>
              <a:chOff x="4475468" y="-1365439"/>
              <a:chExt cx="1623532" cy="215443"/>
            </a:xfrm>
          </p:grpSpPr>
          <p:sp>
            <p:nvSpPr>
              <p:cNvPr id="31" name="TextBox 30">
                <a:extLst>
                  <a:ext uri="{FF2B5EF4-FFF2-40B4-BE49-F238E27FC236}">
                    <a16:creationId xmlns:a16="http://schemas.microsoft.com/office/drawing/2014/main" id="{5AA1FF06-C0C9-D96E-9AA1-6B4E6387AF7A}"/>
                  </a:ext>
                </a:extLst>
              </p:cNvPr>
              <p:cNvSpPr txBox="1"/>
              <p:nvPr/>
            </p:nvSpPr>
            <p:spPr>
              <a:xfrm>
                <a:off x="4582460" y="-1365439"/>
                <a:ext cx="1516540" cy="215443"/>
              </a:xfrm>
              <a:prstGeom prst="rect">
                <a:avLst/>
              </a:prstGeom>
              <a:noFill/>
            </p:spPr>
            <p:txBody>
              <a:bodyPr wrap="square">
                <a:spAutoFit/>
              </a:bodyPr>
              <a:lstStyle/>
              <a:p>
                <a:pPr defTabSz="914377">
                  <a:defRPr/>
                </a:pPr>
                <a:r>
                  <a:rPr lang="en-US" sz="800" kern="0">
                    <a:solidFill>
                      <a:srgbClr val="FFFFFF"/>
                    </a:solidFill>
                    <a:latin typeface="Mona Sans" pitchFamily="2" charset="77"/>
                    <a:ea typeface="Roboto Mono"/>
                    <a:cs typeface="Roboto Mono"/>
                    <a:sym typeface="Roboto Mono"/>
                  </a:rPr>
                  <a:t>Agentic workflow  </a:t>
                </a:r>
                <a:endParaRPr lang="en-US" sz="800">
                  <a:solidFill>
                    <a:srgbClr val="FFFFFE"/>
                  </a:solidFill>
                  <a:latin typeface="Mona Sans" pitchFamily="2" charset="77"/>
                  <a:cs typeface="Arial"/>
                  <a:sym typeface="Arial"/>
                </a:endParaRPr>
              </a:p>
            </p:txBody>
          </p:sp>
          <p:pic>
            <p:nvPicPr>
              <p:cNvPr id="32" name="Picture 31">
                <a:extLst>
                  <a:ext uri="{FF2B5EF4-FFF2-40B4-BE49-F238E27FC236}">
                    <a16:creationId xmlns:a16="http://schemas.microsoft.com/office/drawing/2014/main" id="{1FD2511E-B462-F9FA-7680-9B79737CA971}"/>
                  </a:ext>
                </a:extLst>
              </p:cNvPr>
              <p:cNvPicPr>
                <a:picLocks/>
              </p:cNvPicPr>
              <p:nvPr/>
            </p:nvPicPr>
            <p:blipFill>
              <a:blip r:embed="rId7"/>
              <a:srcRect/>
              <a:stretch/>
            </p:blipFill>
            <p:spPr>
              <a:xfrm flipH="1">
                <a:off x="4475468" y="-1320230"/>
                <a:ext cx="147439" cy="125026"/>
              </a:xfrm>
              <a:prstGeom prst="rect">
                <a:avLst/>
              </a:prstGeom>
            </p:spPr>
          </p:pic>
        </p:grpSp>
        <p:sp>
          <p:nvSpPr>
            <p:cNvPr id="34" name="Oval 33">
              <a:extLst>
                <a:ext uri="{FF2B5EF4-FFF2-40B4-BE49-F238E27FC236}">
                  <a16:creationId xmlns:a16="http://schemas.microsoft.com/office/drawing/2014/main" id="{A1CC8CC2-DD0D-00EE-B243-638676BBE0D8}"/>
                </a:ext>
              </a:extLst>
            </p:cNvPr>
            <p:cNvSpPr/>
            <p:nvPr/>
          </p:nvSpPr>
          <p:spPr>
            <a:xfrm>
              <a:off x="664179" y="2541290"/>
              <a:ext cx="83428" cy="7619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US" sz="751">
                <a:solidFill>
                  <a:srgbClr val="FFFFFE"/>
                </a:solidFill>
                <a:latin typeface="Arial" panose="020B0604020202020204"/>
                <a:sym typeface="Arial"/>
              </a:endParaRPr>
            </a:p>
          </p:txBody>
        </p:sp>
        <p:sp>
          <p:nvSpPr>
            <p:cNvPr id="7" name="Oval 6">
              <a:extLst>
                <a:ext uri="{FF2B5EF4-FFF2-40B4-BE49-F238E27FC236}">
                  <a16:creationId xmlns:a16="http://schemas.microsoft.com/office/drawing/2014/main" id="{CB533F0A-4965-F78D-97F6-0CFF52D84263}"/>
                </a:ext>
              </a:extLst>
            </p:cNvPr>
            <p:cNvSpPr/>
            <p:nvPr/>
          </p:nvSpPr>
          <p:spPr>
            <a:xfrm>
              <a:off x="4649641" y="2541290"/>
              <a:ext cx="83428" cy="7619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US" sz="751">
                <a:solidFill>
                  <a:srgbClr val="FFFFFE"/>
                </a:solidFill>
                <a:latin typeface="Arial" panose="020B0604020202020204"/>
                <a:sym typeface="Arial"/>
              </a:endParaRPr>
            </a:p>
          </p:txBody>
        </p:sp>
        <p:cxnSp>
          <p:nvCxnSpPr>
            <p:cNvPr id="8" name="Straight Connector 7">
              <a:extLst>
                <a:ext uri="{FF2B5EF4-FFF2-40B4-BE49-F238E27FC236}">
                  <a16:creationId xmlns:a16="http://schemas.microsoft.com/office/drawing/2014/main" id="{81BE1627-DBF9-F768-B006-609C44AEC33F}"/>
                </a:ext>
              </a:extLst>
            </p:cNvPr>
            <p:cNvCxnSpPr>
              <a:cxnSpLocks/>
            </p:cNvCxnSpPr>
            <p:nvPr/>
          </p:nvCxnSpPr>
          <p:spPr>
            <a:xfrm>
              <a:off x="3256268" y="2579387"/>
              <a:ext cx="132588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FD247A-5605-4B00-8C54-F41EC424FC4C}"/>
                </a:ext>
              </a:extLst>
            </p:cNvPr>
            <p:cNvCxnSpPr>
              <a:cxnSpLocks/>
            </p:cNvCxnSpPr>
            <p:nvPr/>
          </p:nvCxnSpPr>
          <p:spPr>
            <a:xfrm>
              <a:off x="719870" y="2579387"/>
              <a:ext cx="1325880" cy="0"/>
            </a:xfrm>
            <a:prstGeom prst="line">
              <a:avLst/>
            </a:prstGeom>
            <a:ln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2" name="Title 7">
            <a:extLst>
              <a:ext uri="{FF2B5EF4-FFF2-40B4-BE49-F238E27FC236}">
                <a16:creationId xmlns:a16="http://schemas.microsoft.com/office/drawing/2014/main" id="{F792AA75-E6D9-B5F1-02AA-989580D7F942}"/>
              </a:ext>
            </a:extLst>
          </p:cNvPr>
          <p:cNvSpPr txBox="1">
            <a:spLocks/>
          </p:cNvSpPr>
          <p:nvPr/>
        </p:nvSpPr>
        <p:spPr>
          <a:xfrm>
            <a:off x="2" y="5619929"/>
            <a:ext cx="12191999" cy="879455"/>
          </a:xfrm>
          <a:prstGeom prst="rect">
            <a:avLst/>
          </a:prstGeom>
        </p:spPr>
        <p:txBody>
          <a:bodyPr/>
          <a:lstStyle>
            <a:lvl1pPr algn="l" defTabSz="1828734" rtl="0" eaLnBrk="1" latinLnBrk="0" hangingPunct="1">
              <a:lnSpc>
                <a:spcPct val="90000"/>
              </a:lnSpc>
              <a:spcBef>
                <a:spcPct val="0"/>
              </a:spcBef>
              <a:buNone/>
              <a:defRPr lang="en-US" sz="5600" b="0" kern="1200" cap="none" spc="-98" baseline="0" dirty="0" smtClean="0">
                <a:ln w="3175">
                  <a:noFill/>
                </a:ln>
                <a:solidFill>
                  <a:srgbClr val="000000"/>
                </a:solidFill>
                <a:effectLst/>
                <a:latin typeface="+mj-lt"/>
                <a:ea typeface="+mn-ea"/>
                <a:cs typeface="Segoe UI" pitchFamily="34" charset="0"/>
              </a:defRPr>
            </a:lvl1pPr>
          </a:lstStyle>
          <a:p>
            <a:pPr algn="ctr" defTabSz="1370283">
              <a:defRPr/>
            </a:pPr>
            <a:r>
              <a:rPr lang="en-US" sz="2400" spc="-75">
                <a:solidFill>
                  <a:srgbClr val="FFFFFF"/>
                </a:solidFill>
                <a:latin typeface="Arial" panose="020B0604020202020204"/>
                <a:sym typeface="Arial"/>
              </a:rPr>
              <a:t>Blog Post: </a:t>
            </a:r>
            <a:r>
              <a:rPr lang="en-US" sz="2400" spc="-75">
                <a:solidFill>
                  <a:srgbClr val="FFFFFF"/>
                </a:solidFill>
                <a:latin typeface="Arial" panose="020B0604020202020204"/>
                <a:sym typeface="Arial"/>
                <a:hlinkClick r:id="rId8">
                  <a:extLst>
                    <a:ext uri="{A12FA001-AC4F-418D-AE19-62706E023703}">
                      <ahyp:hlinkClr xmlns:ahyp="http://schemas.microsoft.com/office/drawing/2018/hyperlinkcolor" val="tx"/>
                    </a:ext>
                  </a:extLst>
                </a:hlinkClick>
              </a:rPr>
              <a:t>https://github.blog/2024-04-29-github-copilot-workspace</a:t>
            </a:r>
            <a:r>
              <a:rPr lang="en-US" sz="2400" spc="-75">
                <a:solidFill>
                  <a:srgbClr val="FFFFFF"/>
                </a:solidFill>
                <a:latin typeface="Arial" panose="020B0604020202020204"/>
                <a:sym typeface="Arial"/>
              </a:rPr>
              <a:t> </a:t>
            </a:r>
            <a:br>
              <a:rPr lang="en-US" sz="2400" spc="-75">
                <a:solidFill>
                  <a:srgbClr val="FFFFFF"/>
                </a:solidFill>
                <a:latin typeface="Arial" panose="020B0604020202020204"/>
                <a:sym typeface="Arial"/>
              </a:rPr>
            </a:br>
            <a:r>
              <a:rPr lang="en-US" sz="2400" spc="-75">
                <a:solidFill>
                  <a:srgbClr val="FFFFFF"/>
                </a:solidFill>
                <a:latin typeface="Segoe UI Semibold"/>
                <a:sym typeface="Arial"/>
              </a:rPr>
              <a:t>Demos: </a:t>
            </a:r>
            <a:r>
              <a:rPr lang="en-US" sz="2400" spc="-99">
                <a:solidFill>
                  <a:srgbClr val="FFFFFF"/>
                </a:solidFill>
                <a:latin typeface="Arial" panose="020B0604020202020204"/>
                <a:sym typeface="Arial"/>
                <a:hlinkClick r:id="rId9">
                  <a:extLst>
                    <a:ext uri="{A12FA001-AC4F-418D-AE19-62706E023703}">
                      <ahyp:hlinkClr xmlns:ahyp="http://schemas.microsoft.com/office/drawing/2018/hyperlinkcolor" val="tx"/>
                    </a:ext>
                  </a:extLst>
                </a:hlinkClick>
              </a:rPr>
              <a:t>Universe 2024 - How GitHub Next took Copilot Workspace from concept to code</a:t>
            </a:r>
            <a:r>
              <a:rPr lang="en-US" sz="2400" spc="-99">
                <a:solidFill>
                  <a:srgbClr val="FFFFFF"/>
                </a:solidFill>
                <a:latin typeface="Arial" panose="020B0604020202020204"/>
                <a:sym typeface="Arial"/>
              </a:rPr>
              <a:t>, </a:t>
            </a:r>
            <a:br>
              <a:rPr lang="en-US" sz="2400" spc="-75">
                <a:solidFill>
                  <a:srgbClr val="FFFFFF"/>
                </a:solidFill>
                <a:latin typeface="Segoe UI Semibold"/>
                <a:sym typeface="Arial"/>
              </a:rPr>
            </a:br>
            <a:r>
              <a:rPr lang="en-US" sz="2000" spc="-75">
                <a:solidFill>
                  <a:srgbClr val="FFFFFF"/>
                </a:solidFill>
                <a:latin typeface="Segoe UI Semibold"/>
                <a:sym typeface="Arial"/>
                <a:hlinkClick r:id="rId10">
                  <a:extLst>
                    <a:ext uri="{A12FA001-AC4F-418D-AE19-62706E023703}">
                      <ahyp:hlinkClr xmlns:ahyp="http://schemas.microsoft.com/office/drawing/2018/hyperlinkcolor" val="tx"/>
                    </a:ext>
                  </a:extLst>
                </a:hlinkClick>
              </a:rPr>
              <a:t>https://youtu.be/L5Xny6yehUg?si=uglP3sIS38bw6IDT</a:t>
            </a:r>
            <a:r>
              <a:rPr lang="en-US" sz="2000" spc="-75">
                <a:solidFill>
                  <a:srgbClr val="FFFFFF"/>
                </a:solidFill>
                <a:latin typeface="Segoe UI Semibold"/>
                <a:sym typeface="Arial"/>
              </a:rPr>
              <a:t> </a:t>
            </a:r>
            <a:r>
              <a:rPr lang="en-US" sz="2000" spc="-75">
                <a:solidFill>
                  <a:srgbClr val="FFFFFF"/>
                </a:solidFill>
                <a:latin typeface="Arial" panose="020B0604020202020204"/>
                <a:sym typeface="Arial"/>
              </a:rPr>
              <a:t>&amp; </a:t>
            </a:r>
            <a:r>
              <a:rPr lang="en-US" sz="2000" spc="-75">
                <a:solidFill>
                  <a:srgbClr val="FFFFFF"/>
                </a:solidFill>
                <a:latin typeface="Arial" panose="020B0604020202020204"/>
                <a:sym typeface="Arial"/>
                <a:hlinkClick r:id="rId11">
                  <a:extLst>
                    <a:ext uri="{A12FA001-AC4F-418D-AE19-62706E023703}">
                      <ahyp:hlinkClr xmlns:ahyp="http://schemas.microsoft.com/office/drawing/2018/hyperlinkcolor" val="tx"/>
                    </a:ext>
                  </a:extLst>
                </a:hlinkClick>
              </a:rPr>
              <a:t>https://www.youtube.com/watch?v=thyJ9LeBfMI</a:t>
            </a:r>
            <a:r>
              <a:rPr lang="en-US" sz="2000" spc="-75">
                <a:solidFill>
                  <a:srgbClr val="FFFFFF"/>
                </a:solidFill>
                <a:latin typeface="Arial" panose="020B0604020202020204"/>
                <a:sym typeface="Arial"/>
              </a:rPr>
              <a:t>  </a:t>
            </a:r>
            <a:endParaRPr lang="en-US" sz="2000" spc="-75">
              <a:solidFill>
                <a:srgbClr val="FFFFFF"/>
              </a:solidFill>
              <a:latin typeface="Segoe UI Semibold"/>
              <a:sym typeface="Arial"/>
            </a:endParaRPr>
          </a:p>
        </p:txBody>
      </p:sp>
    </p:spTree>
    <p:extLst>
      <p:ext uri="{BB962C8B-B14F-4D97-AF65-F5344CB8AC3E}">
        <p14:creationId xmlns:p14="http://schemas.microsoft.com/office/powerpoint/2010/main" val="64042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1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display="0">
                  <p:stCondLst>
                    <p:cond delay="indefinite"/>
                  </p:stCondLst>
                </p:cTn>
                <p:tgtEl>
                  <p:spTgt spid="5"/>
                </p:tgtEl>
              </p:cMediaNode>
            </p:vide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B9D03-D325-EFF7-1FE9-FF96F1C59276}"/>
            </a:ext>
          </a:extLst>
        </p:cNvPr>
        <p:cNvGrpSpPr/>
        <p:nvPr/>
      </p:nvGrpSpPr>
      <p:grpSpPr>
        <a:xfrm>
          <a:off x="0" y="0"/>
          <a:ext cx="0" cy="0"/>
          <a:chOff x="0" y="0"/>
          <a:chExt cx="0" cy="0"/>
        </a:xfrm>
      </p:grpSpPr>
      <p:sp>
        <p:nvSpPr>
          <p:cNvPr id="27" name="Title 2">
            <a:extLst>
              <a:ext uri="{FF2B5EF4-FFF2-40B4-BE49-F238E27FC236}">
                <a16:creationId xmlns:a16="http://schemas.microsoft.com/office/drawing/2014/main" id="{27BBDCFB-5259-431A-9B4B-86FF87A4644F}"/>
              </a:ext>
            </a:extLst>
          </p:cNvPr>
          <p:cNvSpPr>
            <a:spLocks noGrp="1"/>
          </p:cNvSpPr>
          <p:nvPr>
            <p:ph type="title"/>
          </p:nvPr>
        </p:nvSpPr>
        <p:spPr>
          <a:xfrm>
            <a:off x="812800" y="365127"/>
            <a:ext cx="10566400" cy="837141"/>
          </a:xfrm>
        </p:spPr>
        <p:txBody>
          <a:bodyPr/>
          <a:lstStyle/>
          <a:p>
            <a:r>
              <a:rPr lang="en-US" dirty="0"/>
              <a:t>Agentic DevOps </a:t>
            </a:r>
          </a:p>
        </p:txBody>
      </p:sp>
      <p:sp>
        <p:nvSpPr>
          <p:cNvPr id="31" name="TextBox 30">
            <a:extLst>
              <a:ext uri="{FF2B5EF4-FFF2-40B4-BE49-F238E27FC236}">
                <a16:creationId xmlns:a16="http://schemas.microsoft.com/office/drawing/2014/main" id="{23296C2E-4A28-48CC-53D8-9085D4FDD153}"/>
              </a:ext>
            </a:extLst>
          </p:cNvPr>
          <p:cNvSpPr txBox="1"/>
          <p:nvPr/>
        </p:nvSpPr>
        <p:spPr>
          <a:xfrm>
            <a:off x="812799" y="1204162"/>
            <a:ext cx="10728037" cy="830997"/>
          </a:xfrm>
          <a:prstGeom prst="rect">
            <a:avLst/>
          </a:prstGeom>
          <a:noFill/>
        </p:spPr>
        <p:txBody>
          <a:bodyPr wrap="squar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C03BC4">
                        <a:lumMod val="50000"/>
                        <a:lumOff val="50000"/>
                      </a:srgbClr>
                    </a:gs>
                    <a:gs pos="76000">
                      <a:srgbClr val="0078D4">
                        <a:lumMod val="50000"/>
                        <a:lumOff val="50000"/>
                      </a:srgbClr>
                    </a:gs>
                  </a:gsLst>
                  <a:lin ang="12600000" scaled="0"/>
                </a:gradFill>
                <a:effectLst/>
                <a:uLnTx/>
                <a:uFillTx/>
                <a:latin typeface="Helvetica"/>
                <a:ea typeface="+mn-ea"/>
                <a:cs typeface="+mn-cs"/>
              </a:rPr>
              <a:t>AI-powered agents operating as a member of your dev team, automating, optimizing, and accelerating every stage of the software lifecycle.</a:t>
            </a:r>
          </a:p>
        </p:txBody>
      </p:sp>
      <p:sp>
        <p:nvSpPr>
          <p:cNvPr id="142" name="Rounded Rectangle 6">
            <a:extLst>
              <a:ext uri="{FF2B5EF4-FFF2-40B4-BE49-F238E27FC236}">
                <a16:creationId xmlns:a16="http://schemas.microsoft.com/office/drawing/2014/main" id="{D22B386F-F11B-FCD3-0752-0D4D5BF4C669}"/>
              </a:ext>
              <a:ext uri="{C183D7F6-B498-43B3-948B-1728B52AA6E4}">
                <adec:decorative xmlns:adec="http://schemas.microsoft.com/office/drawing/2017/decorative" val="1"/>
              </a:ext>
            </a:extLst>
          </p:cNvPr>
          <p:cNvSpPr/>
          <p:nvPr/>
        </p:nvSpPr>
        <p:spPr>
          <a:xfrm>
            <a:off x="1296131" y="2363332"/>
            <a:ext cx="9599738" cy="3456897"/>
          </a:xfrm>
          <a:prstGeom prst="roundRect">
            <a:avLst>
              <a:gd name="adj" fmla="val 8710"/>
            </a:avLst>
          </a:prstGeom>
          <a:solidFill>
            <a:schemeClr val="accent4">
              <a:lumMod val="50000"/>
              <a:alpha val="2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16000" r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105" name="Rectangle: Rounded Corners 10">
            <a:extLst>
              <a:ext uri="{FF2B5EF4-FFF2-40B4-BE49-F238E27FC236}">
                <a16:creationId xmlns:a16="http://schemas.microsoft.com/office/drawing/2014/main" id="{DA5C700C-BBE1-B4BE-D565-48FD497A286E}"/>
              </a:ext>
              <a:ext uri="{C183D7F6-B498-43B3-948B-1728B52AA6E4}">
                <adec:decorative xmlns:adec="http://schemas.microsoft.com/office/drawing/2017/decorative" val="1"/>
              </a:ext>
            </a:extLst>
          </p:cNvPr>
          <p:cNvSpPr/>
          <p:nvPr/>
        </p:nvSpPr>
        <p:spPr bwMode="auto">
          <a:xfrm>
            <a:off x="8902592" y="2584843"/>
            <a:ext cx="1803320" cy="3068995"/>
          </a:xfrm>
          <a:prstGeom prst="roundRect">
            <a:avLst>
              <a:gd name="adj" fmla="val 10057"/>
            </a:avLst>
          </a:prstGeom>
          <a:noFill/>
          <a:ln>
            <a:gradFill>
              <a:gsLst>
                <a:gs pos="0">
                  <a:srgbClr val="C03BC4"/>
                </a:gs>
                <a:gs pos="76000">
                  <a:srgbClr val="0078D4"/>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06" name="Oval 105">
            <a:extLst>
              <a:ext uri="{FF2B5EF4-FFF2-40B4-BE49-F238E27FC236}">
                <a16:creationId xmlns:a16="http://schemas.microsoft.com/office/drawing/2014/main" id="{C237362D-D34B-AF61-AC81-758AE60C1F6B}"/>
              </a:ext>
              <a:ext uri="{C183D7F6-B498-43B3-948B-1728B52AA6E4}">
                <adec:decorative xmlns:adec="http://schemas.microsoft.com/office/drawing/2017/decorative" val="1"/>
              </a:ext>
            </a:extLst>
          </p:cNvPr>
          <p:cNvSpPr>
            <a:spLocks noChangeAspect="1"/>
          </p:cNvSpPr>
          <p:nvPr/>
        </p:nvSpPr>
        <p:spPr bwMode="auto">
          <a:xfrm>
            <a:off x="9408357" y="2161932"/>
            <a:ext cx="822960" cy="8229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defTabSz="912971" eaLnBrk="1" fontAlgn="auto" latinLnBrk="0" hangingPunct="1">
              <a:lnSpc>
                <a:spcPct val="100000"/>
              </a:lnSpc>
              <a:spcBef>
                <a:spcPts val="0"/>
              </a:spcBef>
              <a:spcAft>
                <a:spcPts val="0"/>
              </a:spcAft>
              <a:buClrTx/>
              <a:buSzTx/>
              <a:buFontTx/>
              <a:buNone/>
              <a:tabLst/>
              <a:defRPr/>
            </a:pPr>
            <a:endParaRPr kumimoji="0" lang="en-US" sz="699" b="0" i="0" u="none" strike="noStrike" kern="0" cap="none" spc="0" normalizeH="0" baseline="0" noProof="0">
              <a:ln>
                <a:noFill/>
              </a:ln>
              <a:solidFill>
                <a:srgbClr val="FFFFFF"/>
              </a:solidFill>
              <a:effectLst/>
              <a:uLnTx/>
              <a:uFillTx/>
              <a:latin typeface="Segoe UI Semibold"/>
            </a:endParaRPr>
          </a:p>
        </p:txBody>
      </p:sp>
      <p:pic>
        <p:nvPicPr>
          <p:cNvPr id="108" name="Picture 2">
            <a:extLst>
              <a:ext uri="{FF2B5EF4-FFF2-40B4-BE49-F238E27FC236}">
                <a16:creationId xmlns:a16="http://schemas.microsoft.com/office/drawing/2014/main" id="{8F785EA3-F6DC-6B94-B844-728FE19457E1}"/>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42" r="11442"/>
          <a:stretch/>
        </p:blipFill>
        <p:spPr bwMode="auto">
          <a:xfrm>
            <a:off x="9502521" y="2339559"/>
            <a:ext cx="634632" cy="4636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9" name="Rectangle: Rounded Corners 118">
            <a:extLst>
              <a:ext uri="{FF2B5EF4-FFF2-40B4-BE49-F238E27FC236}">
                <a16:creationId xmlns:a16="http://schemas.microsoft.com/office/drawing/2014/main" id="{3060EAEA-637D-F005-70F3-43C434996991}"/>
              </a:ext>
              <a:ext uri="{C183D7F6-B498-43B3-948B-1728B52AA6E4}">
                <adec:decorative xmlns:adec="http://schemas.microsoft.com/office/drawing/2017/decorative" val="1"/>
              </a:ext>
            </a:extLst>
          </p:cNvPr>
          <p:cNvSpPr/>
          <p:nvPr/>
        </p:nvSpPr>
        <p:spPr bwMode="auto">
          <a:xfrm>
            <a:off x="1498071" y="2560518"/>
            <a:ext cx="1803320" cy="3066474"/>
          </a:xfrm>
          <a:prstGeom prst="roundRect">
            <a:avLst>
              <a:gd name="adj" fmla="val 10057"/>
            </a:avLst>
          </a:prstGeom>
          <a:noFill/>
          <a:ln>
            <a:gradFill>
              <a:gsLst>
                <a:gs pos="0">
                  <a:srgbClr val="C03BC4"/>
                </a:gs>
                <a:gs pos="76000">
                  <a:srgbClr val="0078D4"/>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20" name="TextBox 119">
            <a:extLst>
              <a:ext uri="{FF2B5EF4-FFF2-40B4-BE49-F238E27FC236}">
                <a16:creationId xmlns:a16="http://schemas.microsoft.com/office/drawing/2014/main" id="{FD104585-64A0-F89A-3FDB-00C2F79B735A}"/>
              </a:ext>
            </a:extLst>
          </p:cNvPr>
          <p:cNvSpPr txBox="1"/>
          <p:nvPr/>
        </p:nvSpPr>
        <p:spPr>
          <a:xfrm>
            <a:off x="1533708" y="3126853"/>
            <a:ext cx="1732046" cy="276999"/>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R="0" lvl="0" indent="0" fontAlgn="base">
              <a:lnSpc>
                <a:spcPct val="100000"/>
              </a:lnSpc>
              <a:spcBef>
                <a:spcPct val="0"/>
              </a:spcBef>
              <a:spcAft>
                <a:spcPct val="0"/>
              </a:spcAft>
              <a:buClrTx/>
              <a:buSzTx/>
              <a:buFontTx/>
              <a:buNone/>
              <a:tabLst/>
              <a:defRPr/>
            </a:pPr>
            <a:r>
              <a:rPr lang="en-US" sz="1800" dirty="0">
                <a:latin typeface="Segoe UI Semibold"/>
              </a:rPr>
              <a:t>GitHub Models</a:t>
            </a:r>
          </a:p>
        </p:txBody>
      </p:sp>
      <p:sp>
        <p:nvSpPr>
          <p:cNvPr id="123" name="TextBox 122">
            <a:extLst>
              <a:ext uri="{FF2B5EF4-FFF2-40B4-BE49-F238E27FC236}">
                <a16:creationId xmlns:a16="http://schemas.microsoft.com/office/drawing/2014/main" id="{9206B2AE-13AA-A619-9F08-0988DC2046C0}"/>
              </a:ext>
            </a:extLst>
          </p:cNvPr>
          <p:cNvSpPr txBox="1"/>
          <p:nvPr/>
        </p:nvSpPr>
        <p:spPr>
          <a:xfrm>
            <a:off x="1585851" y="3502727"/>
            <a:ext cx="1627762" cy="150810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Every developer can be an AI developer with full model accessibility and fine-tuning in GitHub to speed up app development. </a:t>
            </a:r>
            <a:endParaRPr kumimoji="0" lang="en-US" sz="12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21" name="Oval 120">
            <a:extLst>
              <a:ext uri="{FF2B5EF4-FFF2-40B4-BE49-F238E27FC236}">
                <a16:creationId xmlns:a16="http://schemas.microsoft.com/office/drawing/2014/main" id="{2719CF86-D9D3-C9AE-3B4F-17026AC83A73}"/>
              </a:ext>
              <a:ext uri="{C183D7F6-B498-43B3-948B-1728B52AA6E4}">
                <adec:decorative xmlns:adec="http://schemas.microsoft.com/office/drawing/2017/decorative" val="1"/>
              </a:ext>
            </a:extLst>
          </p:cNvPr>
          <p:cNvSpPr>
            <a:spLocks noChangeAspect="1"/>
          </p:cNvSpPr>
          <p:nvPr/>
        </p:nvSpPr>
        <p:spPr bwMode="auto">
          <a:xfrm>
            <a:off x="1988251" y="2155483"/>
            <a:ext cx="822960" cy="8229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defTabSz="912971" eaLnBrk="1" fontAlgn="auto" latinLnBrk="0" hangingPunct="1">
              <a:lnSpc>
                <a:spcPct val="100000"/>
              </a:lnSpc>
              <a:spcBef>
                <a:spcPts val="0"/>
              </a:spcBef>
              <a:spcAft>
                <a:spcPts val="0"/>
              </a:spcAft>
              <a:buClrTx/>
              <a:buSzTx/>
              <a:buFontTx/>
              <a:buNone/>
              <a:tabLst/>
              <a:defRPr/>
            </a:pPr>
            <a:endParaRPr kumimoji="0" lang="en-US" sz="699" b="0" i="0" u="none" strike="noStrike" kern="0" cap="none" spc="0" normalizeH="0" baseline="0" noProof="0">
              <a:ln>
                <a:noFill/>
              </a:ln>
              <a:solidFill>
                <a:srgbClr val="FFFFFF"/>
              </a:solidFill>
              <a:effectLst/>
              <a:uLnTx/>
              <a:uFillTx/>
              <a:latin typeface="Segoe UI Semibold"/>
            </a:endParaRPr>
          </a:p>
        </p:txBody>
      </p:sp>
      <p:pic>
        <p:nvPicPr>
          <p:cNvPr id="122" name="Picture 121">
            <a:extLst>
              <a:ext uri="{FF2B5EF4-FFF2-40B4-BE49-F238E27FC236}">
                <a16:creationId xmlns:a16="http://schemas.microsoft.com/office/drawing/2014/main" id="{A9873CF6-E700-2D4D-E2E4-4BF924F9FF85}"/>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25411" y="2273608"/>
            <a:ext cx="548640" cy="5486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6" name="Rectangle: Rounded Corners 10">
            <a:extLst>
              <a:ext uri="{FF2B5EF4-FFF2-40B4-BE49-F238E27FC236}">
                <a16:creationId xmlns:a16="http://schemas.microsoft.com/office/drawing/2014/main" id="{246862E7-B51E-DA5D-5777-12CF6C5BA048}"/>
              </a:ext>
              <a:ext uri="{C183D7F6-B498-43B3-948B-1728B52AA6E4}">
                <adec:decorative xmlns:adec="http://schemas.microsoft.com/office/drawing/2017/decorative" val="1"/>
              </a:ext>
            </a:extLst>
          </p:cNvPr>
          <p:cNvSpPr/>
          <p:nvPr/>
        </p:nvSpPr>
        <p:spPr bwMode="auto">
          <a:xfrm>
            <a:off x="3497012" y="2573412"/>
            <a:ext cx="5209958" cy="3080426"/>
          </a:xfrm>
          <a:prstGeom prst="roundRect">
            <a:avLst>
              <a:gd name="adj" fmla="val 10057"/>
            </a:avLst>
          </a:prstGeom>
          <a:noFill/>
          <a:ln>
            <a:gradFill>
              <a:gsLst>
                <a:gs pos="0">
                  <a:srgbClr val="C03BC4"/>
                </a:gs>
                <a:gs pos="76000">
                  <a:srgbClr val="0078D4"/>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27" name="Rectangle: Rounded Corners 10">
            <a:extLst>
              <a:ext uri="{FF2B5EF4-FFF2-40B4-BE49-F238E27FC236}">
                <a16:creationId xmlns:a16="http://schemas.microsoft.com/office/drawing/2014/main" id="{B3AEDEF7-7169-02CA-69E0-FBC2ECDD1F9B}"/>
              </a:ext>
              <a:ext uri="{C183D7F6-B498-43B3-948B-1728B52AA6E4}">
                <adec:decorative xmlns:adec="http://schemas.microsoft.com/office/drawing/2017/decorative" val="1"/>
              </a:ext>
            </a:extLst>
          </p:cNvPr>
          <p:cNvSpPr/>
          <p:nvPr/>
        </p:nvSpPr>
        <p:spPr bwMode="auto">
          <a:xfrm>
            <a:off x="3633575" y="3381884"/>
            <a:ext cx="1615120" cy="1971257"/>
          </a:xfrm>
          <a:prstGeom prst="roundRect">
            <a:avLst>
              <a:gd name="adj" fmla="val 10057"/>
            </a:avLst>
          </a:prstGeom>
          <a:solidFill>
            <a:schemeClr val="accent4">
              <a:alpha val="14000"/>
            </a:schemeClr>
          </a:solidFill>
          <a:ln>
            <a:gradFill>
              <a:gsLst>
                <a:gs pos="0">
                  <a:srgbClr val="C03BC4">
                    <a:alpha val="45000"/>
                  </a:srgbClr>
                </a:gs>
                <a:gs pos="76000">
                  <a:srgbClr val="0078D4">
                    <a:alpha val="51000"/>
                  </a:srgbClr>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28" name="Rectangle: Rounded Corners 10">
            <a:extLst>
              <a:ext uri="{FF2B5EF4-FFF2-40B4-BE49-F238E27FC236}">
                <a16:creationId xmlns:a16="http://schemas.microsoft.com/office/drawing/2014/main" id="{C081817D-C92C-BD35-BB0D-54607AA4CD04}"/>
              </a:ext>
              <a:ext uri="{C183D7F6-B498-43B3-948B-1728B52AA6E4}">
                <adec:decorative xmlns:adec="http://schemas.microsoft.com/office/drawing/2017/decorative" val="1"/>
              </a:ext>
            </a:extLst>
          </p:cNvPr>
          <p:cNvSpPr/>
          <p:nvPr/>
        </p:nvSpPr>
        <p:spPr bwMode="auto">
          <a:xfrm>
            <a:off x="5294430" y="3381884"/>
            <a:ext cx="1615120" cy="1971257"/>
          </a:xfrm>
          <a:prstGeom prst="roundRect">
            <a:avLst>
              <a:gd name="adj" fmla="val 10057"/>
            </a:avLst>
          </a:prstGeom>
          <a:solidFill>
            <a:schemeClr val="accent4">
              <a:alpha val="14000"/>
            </a:schemeClr>
          </a:solidFill>
          <a:ln>
            <a:gradFill>
              <a:gsLst>
                <a:gs pos="0">
                  <a:srgbClr val="C03BC4">
                    <a:alpha val="45000"/>
                  </a:srgbClr>
                </a:gs>
                <a:gs pos="76000">
                  <a:srgbClr val="0078D4">
                    <a:alpha val="51000"/>
                  </a:srgbClr>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29" name="Rectangle: Rounded Corners 10">
            <a:extLst>
              <a:ext uri="{FF2B5EF4-FFF2-40B4-BE49-F238E27FC236}">
                <a16:creationId xmlns:a16="http://schemas.microsoft.com/office/drawing/2014/main" id="{B597E45A-43DE-087C-9310-6450C45BADAE}"/>
              </a:ext>
              <a:ext uri="{C183D7F6-B498-43B3-948B-1728B52AA6E4}">
                <adec:decorative xmlns:adec="http://schemas.microsoft.com/office/drawing/2017/decorative" val="1"/>
              </a:ext>
            </a:extLst>
          </p:cNvPr>
          <p:cNvSpPr/>
          <p:nvPr/>
        </p:nvSpPr>
        <p:spPr bwMode="auto">
          <a:xfrm>
            <a:off x="6955286" y="3381884"/>
            <a:ext cx="1615120" cy="1971257"/>
          </a:xfrm>
          <a:prstGeom prst="roundRect">
            <a:avLst>
              <a:gd name="adj" fmla="val 10057"/>
            </a:avLst>
          </a:prstGeom>
          <a:solidFill>
            <a:schemeClr val="accent4">
              <a:alpha val="14000"/>
            </a:schemeClr>
          </a:solidFill>
          <a:ln>
            <a:gradFill>
              <a:gsLst>
                <a:gs pos="0">
                  <a:srgbClr val="C03BC4">
                    <a:alpha val="45000"/>
                  </a:srgbClr>
                </a:gs>
                <a:gs pos="76000">
                  <a:srgbClr val="0078D4">
                    <a:alpha val="51000"/>
                  </a:srgbClr>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30" name="Oval 129">
            <a:extLst>
              <a:ext uri="{FF2B5EF4-FFF2-40B4-BE49-F238E27FC236}">
                <a16:creationId xmlns:a16="http://schemas.microsoft.com/office/drawing/2014/main" id="{3DC3AE86-877B-D413-C520-DBDB75A4197D}"/>
              </a:ext>
              <a:ext uri="{C183D7F6-B498-43B3-948B-1728B52AA6E4}">
                <adec:decorative xmlns:adec="http://schemas.microsoft.com/office/drawing/2017/decorative" val="1"/>
              </a:ext>
            </a:extLst>
          </p:cNvPr>
          <p:cNvSpPr>
            <a:spLocks noChangeAspect="1"/>
          </p:cNvSpPr>
          <p:nvPr/>
        </p:nvSpPr>
        <p:spPr bwMode="auto">
          <a:xfrm>
            <a:off x="5690510" y="2153050"/>
            <a:ext cx="822960" cy="8229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defTabSz="912971" eaLnBrk="1" fontAlgn="auto" latinLnBrk="0" hangingPunct="1">
              <a:lnSpc>
                <a:spcPct val="100000"/>
              </a:lnSpc>
              <a:spcBef>
                <a:spcPts val="0"/>
              </a:spcBef>
              <a:spcAft>
                <a:spcPts val="0"/>
              </a:spcAft>
              <a:buClrTx/>
              <a:buSzTx/>
              <a:buFontTx/>
              <a:buNone/>
              <a:tabLst/>
              <a:defRPr/>
            </a:pPr>
            <a:endParaRPr kumimoji="0" lang="en-US" sz="699" b="0" i="0" u="none" strike="noStrike" kern="0" cap="none" spc="0" normalizeH="0" baseline="0" noProof="0">
              <a:ln>
                <a:noFill/>
              </a:ln>
              <a:solidFill>
                <a:srgbClr val="FFFFFF"/>
              </a:solidFill>
              <a:effectLst/>
              <a:uLnTx/>
              <a:uFillTx/>
              <a:latin typeface="Segoe UI Semibold"/>
            </a:endParaRPr>
          </a:p>
        </p:txBody>
      </p:sp>
      <p:sp>
        <p:nvSpPr>
          <p:cNvPr id="132" name="TextBox 131">
            <a:extLst>
              <a:ext uri="{FF2B5EF4-FFF2-40B4-BE49-F238E27FC236}">
                <a16:creationId xmlns:a16="http://schemas.microsoft.com/office/drawing/2014/main" id="{5C742B04-74FE-B4B2-863D-3686612D1C0D}"/>
              </a:ext>
            </a:extLst>
          </p:cNvPr>
          <p:cNvSpPr txBox="1"/>
          <p:nvPr/>
        </p:nvSpPr>
        <p:spPr>
          <a:xfrm>
            <a:off x="5187590" y="3059891"/>
            <a:ext cx="1828800" cy="276999"/>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R="0" lvl="0" indent="0" fontAlgn="base">
              <a:lnSpc>
                <a:spcPct val="100000"/>
              </a:lnSpc>
              <a:spcBef>
                <a:spcPct val="0"/>
              </a:spcBef>
              <a:spcAft>
                <a:spcPct val="0"/>
              </a:spcAft>
              <a:buClrTx/>
              <a:buSzTx/>
              <a:buFontTx/>
              <a:buNone/>
              <a:tabLst/>
              <a:defRPr/>
            </a:pPr>
            <a:r>
              <a:rPr lang="en-US" sz="1800">
                <a:latin typeface="Segoe UI Semibold"/>
              </a:rPr>
              <a:t>GitHub Copilot</a:t>
            </a:r>
          </a:p>
        </p:txBody>
      </p:sp>
      <p:sp>
        <p:nvSpPr>
          <p:cNvPr id="134" name="TextBox 133">
            <a:extLst>
              <a:ext uri="{FF2B5EF4-FFF2-40B4-BE49-F238E27FC236}">
                <a16:creationId xmlns:a16="http://schemas.microsoft.com/office/drawing/2014/main" id="{AEEAE0C4-F5A5-368F-157E-7EE76925235C}"/>
              </a:ext>
            </a:extLst>
          </p:cNvPr>
          <p:cNvSpPr txBox="1"/>
          <p:nvPr/>
        </p:nvSpPr>
        <p:spPr>
          <a:xfrm>
            <a:off x="3798816" y="3561811"/>
            <a:ext cx="1284638" cy="215444"/>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fontAlgn="base">
              <a:spcBef>
                <a:spcPct val="0"/>
              </a:spcBef>
              <a:spcAft>
                <a:spcPct val="0"/>
              </a:spcAft>
              <a:defRPr/>
            </a:pPr>
            <a:r>
              <a:rPr lang="en-US" sz="1400" dirty="0">
                <a:latin typeface="Segoe UI Semibold"/>
              </a:rPr>
              <a:t>Agent Mode</a:t>
            </a:r>
          </a:p>
        </p:txBody>
      </p:sp>
      <p:sp>
        <p:nvSpPr>
          <p:cNvPr id="135" name="TextBox 134">
            <a:extLst>
              <a:ext uri="{FF2B5EF4-FFF2-40B4-BE49-F238E27FC236}">
                <a16:creationId xmlns:a16="http://schemas.microsoft.com/office/drawing/2014/main" id="{4800BF80-1CE4-23FB-2689-366F3755A7E1}"/>
              </a:ext>
            </a:extLst>
          </p:cNvPr>
          <p:cNvSpPr txBox="1"/>
          <p:nvPr/>
        </p:nvSpPr>
        <p:spPr>
          <a:xfrm>
            <a:off x="3697712" y="3956238"/>
            <a:ext cx="1486846" cy="92333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AI-powered pair programmer, performing multi-step tasks at the developer’s command</a:t>
            </a:r>
            <a:endParaRPr kumimoji="0" lang="en-US" sz="11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36" name="TextBox 135">
            <a:extLst>
              <a:ext uri="{FF2B5EF4-FFF2-40B4-BE49-F238E27FC236}">
                <a16:creationId xmlns:a16="http://schemas.microsoft.com/office/drawing/2014/main" id="{7137265C-49B0-8B15-713A-CC8CBA7C7103}"/>
              </a:ext>
            </a:extLst>
          </p:cNvPr>
          <p:cNvSpPr txBox="1"/>
          <p:nvPr/>
        </p:nvSpPr>
        <p:spPr>
          <a:xfrm>
            <a:off x="5453229" y="3561811"/>
            <a:ext cx="1297522" cy="215444"/>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400">
                <a:latin typeface="Segoe UI Semibold"/>
              </a:rPr>
              <a:t>Coding Agent</a:t>
            </a:r>
          </a:p>
        </p:txBody>
      </p:sp>
      <p:sp>
        <p:nvSpPr>
          <p:cNvPr id="137" name="TextBox 136">
            <a:extLst>
              <a:ext uri="{FF2B5EF4-FFF2-40B4-BE49-F238E27FC236}">
                <a16:creationId xmlns:a16="http://schemas.microsoft.com/office/drawing/2014/main" id="{BB01ACC3-D476-D597-38DE-74A92818599C}"/>
              </a:ext>
            </a:extLst>
          </p:cNvPr>
          <p:cNvSpPr txBox="1"/>
          <p:nvPr/>
        </p:nvSpPr>
        <p:spPr>
          <a:xfrm>
            <a:off x="5358567" y="3956238"/>
            <a:ext cx="1486846" cy="110799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AI-powered peer programmer, automating routine tasks and jobs to be done across the software lifecycle.</a:t>
            </a:r>
            <a:endParaRPr kumimoji="0" lang="en-US" sz="11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38" name="TextBox 137">
            <a:extLst>
              <a:ext uri="{FF2B5EF4-FFF2-40B4-BE49-F238E27FC236}">
                <a16:creationId xmlns:a16="http://schemas.microsoft.com/office/drawing/2014/main" id="{19954C04-1C73-EE1D-57BF-8D9857998D3F}"/>
              </a:ext>
            </a:extLst>
          </p:cNvPr>
          <p:cNvSpPr txBox="1"/>
          <p:nvPr/>
        </p:nvSpPr>
        <p:spPr>
          <a:xfrm>
            <a:off x="7005990" y="3454090"/>
            <a:ext cx="1513712" cy="430887"/>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R="0" lvl="0" indent="0" fontAlgn="base">
              <a:lnSpc>
                <a:spcPct val="100000"/>
              </a:lnSpc>
              <a:spcBef>
                <a:spcPct val="0"/>
              </a:spcBef>
              <a:spcAft>
                <a:spcPct val="0"/>
              </a:spcAft>
              <a:buClrTx/>
              <a:buSzTx/>
              <a:buFontTx/>
              <a:buNone/>
              <a:tabLst/>
              <a:defRPr/>
            </a:pPr>
            <a:r>
              <a:rPr lang="en-US" sz="1400">
                <a:latin typeface="Segoe UI Semibold"/>
              </a:rPr>
              <a:t>App Modernization</a:t>
            </a:r>
          </a:p>
        </p:txBody>
      </p:sp>
      <p:sp>
        <p:nvSpPr>
          <p:cNvPr id="139" name="TextBox 138">
            <a:extLst>
              <a:ext uri="{FF2B5EF4-FFF2-40B4-BE49-F238E27FC236}">
                <a16:creationId xmlns:a16="http://schemas.microsoft.com/office/drawing/2014/main" id="{5D5D8483-1060-F92C-A3A1-6EC1A0DF1DF8}"/>
              </a:ext>
            </a:extLst>
          </p:cNvPr>
          <p:cNvSpPr txBox="1"/>
          <p:nvPr/>
        </p:nvSpPr>
        <p:spPr>
          <a:xfrm>
            <a:off x="7018552" y="3956238"/>
            <a:ext cx="1488588" cy="129266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GitHub Copilot extends AI-assisted capabilities to accelerate modernization and upgrades for .NET and Java apps</a:t>
            </a:r>
          </a:p>
        </p:txBody>
      </p:sp>
      <p:sp>
        <p:nvSpPr>
          <p:cNvPr id="107" name="TextBox 106">
            <a:extLst>
              <a:ext uri="{FF2B5EF4-FFF2-40B4-BE49-F238E27FC236}">
                <a16:creationId xmlns:a16="http://schemas.microsoft.com/office/drawing/2014/main" id="{A7DC7B17-37DB-5AC2-FAA9-17416EC77723}"/>
              </a:ext>
            </a:extLst>
          </p:cNvPr>
          <p:cNvSpPr txBox="1"/>
          <p:nvPr/>
        </p:nvSpPr>
        <p:spPr>
          <a:xfrm>
            <a:off x="8905436" y="3126853"/>
            <a:ext cx="1828800" cy="276999"/>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R="0" lvl="0" indent="0" fontAlgn="base">
              <a:lnSpc>
                <a:spcPct val="100000"/>
              </a:lnSpc>
              <a:spcBef>
                <a:spcPct val="0"/>
              </a:spcBef>
              <a:spcAft>
                <a:spcPct val="0"/>
              </a:spcAft>
              <a:buClrTx/>
              <a:buSzTx/>
              <a:buFontTx/>
              <a:buNone/>
              <a:tabLst/>
              <a:defRPr/>
            </a:pPr>
            <a:r>
              <a:rPr lang="en-US" sz="1800">
                <a:latin typeface="Segoe UI Semibold"/>
              </a:rPr>
              <a:t>SRE Agent</a:t>
            </a:r>
          </a:p>
        </p:txBody>
      </p:sp>
      <p:sp>
        <p:nvSpPr>
          <p:cNvPr id="110" name="TextBox 109">
            <a:extLst>
              <a:ext uri="{FF2B5EF4-FFF2-40B4-BE49-F238E27FC236}">
                <a16:creationId xmlns:a16="http://schemas.microsoft.com/office/drawing/2014/main" id="{07D12C12-CCDA-035E-9E91-2A3DCA8A3396}"/>
              </a:ext>
            </a:extLst>
          </p:cNvPr>
          <p:cNvSpPr txBox="1"/>
          <p:nvPr/>
        </p:nvSpPr>
        <p:spPr>
          <a:xfrm>
            <a:off x="8933514" y="3564282"/>
            <a:ext cx="1729499" cy="138499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AI-powered operator, continuously monitoring and optimizing apps in production.</a:t>
            </a:r>
          </a:p>
        </p:txBody>
      </p:sp>
      <p:sp>
        <p:nvSpPr>
          <p:cNvPr id="109" name="TextBox 108">
            <a:extLst>
              <a:ext uri="{FF2B5EF4-FFF2-40B4-BE49-F238E27FC236}">
                <a16:creationId xmlns:a16="http://schemas.microsoft.com/office/drawing/2014/main" id="{834BC687-893B-9866-B6D4-2B07AA04FD99}"/>
              </a:ext>
            </a:extLst>
          </p:cNvPr>
          <p:cNvSpPr txBox="1"/>
          <p:nvPr/>
        </p:nvSpPr>
        <p:spPr>
          <a:xfrm>
            <a:off x="9055245" y="5422698"/>
            <a:ext cx="1561102" cy="16158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5">
                    <a:lumMod val="20000"/>
                    <a:lumOff val="80000"/>
                  </a:schemeClr>
                </a:solidFill>
                <a:effectLst/>
                <a:uLnTx/>
                <a:uFillTx/>
              </a:rPr>
              <a:t>//Build - Public Preview </a:t>
            </a:r>
            <a:endParaRPr kumimoji="0" lang="en-US" sz="1000" b="0" i="0" u="none" strike="noStrike" kern="0" cap="none" spc="0" normalizeH="0" baseline="0" noProof="0">
              <a:ln>
                <a:noFill/>
              </a:ln>
              <a:solidFill>
                <a:schemeClr val="accent5">
                  <a:lumMod val="20000"/>
                  <a:lumOff val="80000"/>
                </a:schemeClr>
              </a:solidFill>
              <a:effectLst/>
              <a:uLnTx/>
              <a:uFillTx/>
              <a:latin typeface="Segoe UI"/>
            </a:endParaRPr>
          </a:p>
        </p:txBody>
      </p:sp>
      <p:sp>
        <p:nvSpPr>
          <p:cNvPr id="140" name="Oval 139">
            <a:extLst>
              <a:ext uri="{FF2B5EF4-FFF2-40B4-BE49-F238E27FC236}">
                <a16:creationId xmlns:a16="http://schemas.microsoft.com/office/drawing/2014/main" id="{A66A5DC3-4937-9FDD-9887-B8C7C87E010C}"/>
              </a:ext>
              <a:ext uri="{C183D7F6-B498-43B3-948B-1728B52AA6E4}">
                <adec:decorative xmlns:adec="http://schemas.microsoft.com/office/drawing/2017/decorative" val="1"/>
              </a:ext>
            </a:extLst>
          </p:cNvPr>
          <p:cNvSpPr>
            <a:spLocks noChangeAspect="1"/>
          </p:cNvSpPr>
          <p:nvPr/>
        </p:nvSpPr>
        <p:spPr bwMode="auto">
          <a:xfrm>
            <a:off x="8503505" y="3818064"/>
            <a:ext cx="602552" cy="60255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defTabSz="912971">
              <a:defRPr/>
            </a:pPr>
            <a:endParaRPr lang="en-US" sz="699">
              <a:solidFill>
                <a:srgbClr val="FFFFFF"/>
              </a:solidFill>
              <a:latin typeface="Segoe UI Semibold"/>
            </a:endParaRPr>
          </a:p>
        </p:txBody>
      </p:sp>
      <p:pic>
        <p:nvPicPr>
          <p:cNvPr id="141" name="Graphic 140">
            <a:extLst>
              <a:ext uri="{FF2B5EF4-FFF2-40B4-BE49-F238E27FC236}">
                <a16:creationId xmlns:a16="http://schemas.microsoft.com/office/drawing/2014/main" id="{4CCDFE01-5878-F1D8-1473-9CCEFDC1522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4435" y="3956675"/>
            <a:ext cx="340116" cy="340116"/>
          </a:xfrm>
          <a:prstGeom prst="rect">
            <a:avLst/>
          </a:prstGeom>
        </p:spPr>
      </p:pic>
      <p:grpSp>
        <p:nvGrpSpPr>
          <p:cNvPr id="3" name="Google Shape;1693;p69">
            <a:extLst>
              <a:ext uri="{FF2B5EF4-FFF2-40B4-BE49-F238E27FC236}">
                <a16:creationId xmlns:a16="http://schemas.microsoft.com/office/drawing/2014/main" id="{98EB5B10-38BD-69E7-69B0-5C70EE553FC7}"/>
              </a:ext>
              <a:ext uri="{C183D7F6-B498-43B3-948B-1728B52AA6E4}">
                <adec:decorative xmlns:adec="http://schemas.microsoft.com/office/drawing/2017/decorative" val="1"/>
              </a:ext>
            </a:extLst>
          </p:cNvPr>
          <p:cNvGrpSpPr/>
          <p:nvPr/>
        </p:nvGrpSpPr>
        <p:grpSpPr>
          <a:xfrm>
            <a:off x="5839691" y="2315472"/>
            <a:ext cx="550153" cy="455512"/>
            <a:chOff x="808339" y="246575"/>
            <a:chExt cx="6228425" cy="5199000"/>
          </a:xfrm>
          <a:solidFill>
            <a:schemeClr val="bg1"/>
          </a:solidFill>
        </p:grpSpPr>
        <p:sp>
          <p:nvSpPr>
            <p:cNvPr id="4" name="Google Shape;1694;p69">
              <a:extLst>
                <a:ext uri="{FF2B5EF4-FFF2-40B4-BE49-F238E27FC236}">
                  <a16:creationId xmlns:a16="http://schemas.microsoft.com/office/drawing/2014/main" id="{FEBE9525-0D01-B612-8ACE-573391BD4441}"/>
                </a:ext>
              </a:extLst>
            </p:cNvPr>
            <p:cNvSpPr/>
            <p:nvPr/>
          </p:nvSpPr>
          <p:spPr>
            <a:xfrm>
              <a:off x="808339"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5" name="Google Shape;1695;p69">
              <a:extLst>
                <a:ext uri="{FF2B5EF4-FFF2-40B4-BE49-F238E27FC236}">
                  <a16:creationId xmlns:a16="http://schemas.microsoft.com/office/drawing/2014/main" id="{69FB4BED-3B29-1DFA-EC71-C6E6C32FADE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6;p69">
              <a:extLst>
                <a:ext uri="{FF2B5EF4-FFF2-40B4-BE49-F238E27FC236}">
                  <a16:creationId xmlns:a16="http://schemas.microsoft.com/office/drawing/2014/main" id="{23C78B39-6A21-D801-363D-E8859EEC3FB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spTree>
    <p:extLst>
      <p:ext uri="{BB962C8B-B14F-4D97-AF65-F5344CB8AC3E}">
        <p14:creationId xmlns:p14="http://schemas.microsoft.com/office/powerpoint/2010/main" val="2107102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4">
            <a:extLst>
              <a:ext uri="{FF2B5EF4-FFF2-40B4-BE49-F238E27FC236}">
                <a16:creationId xmlns:a16="http://schemas.microsoft.com/office/drawing/2014/main" id="{7BF23A50-FE8C-3A54-B8A2-2962891CA948}"/>
              </a:ext>
              <a:ext uri="{C183D7F6-B498-43B3-948B-1728B52AA6E4}">
                <adec:decorative xmlns:adec="http://schemas.microsoft.com/office/drawing/2017/decorative" val="1"/>
              </a:ext>
            </a:extLst>
          </p:cNvPr>
          <p:cNvSpPr/>
          <p:nvPr/>
        </p:nvSpPr>
        <p:spPr bwMode="auto">
          <a:xfrm>
            <a:off x="6519845" y="1310552"/>
            <a:ext cx="6279082" cy="475336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2" tIns="68571" rIns="137142" bIns="109714" numCol="1" spcCol="0" rtlCol="0" fromWordArt="0" anchor="t" anchorCtr="0" forceAA="0" compatLnSpc="1">
            <a:prstTxWarp prst="textNoShape">
              <a:avLst/>
            </a:prstTxWarp>
            <a:noAutofit/>
          </a:bodyPr>
          <a:lstStyle/>
          <a:p>
            <a:pPr marL="0" marR="0" lvl="0" indent="0" algn="l" defTabSz="69921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A13AB8CC-D86C-36F4-DAC6-5927FDD0813D}"/>
              </a:ext>
            </a:extLst>
          </p:cNvPr>
          <p:cNvSpPr>
            <a:spLocks noGrp="1"/>
          </p:cNvSpPr>
          <p:nvPr>
            <p:ph type="title"/>
          </p:nvPr>
        </p:nvSpPr>
        <p:spPr>
          <a:xfrm>
            <a:off x="733764" y="529438"/>
            <a:ext cx="10566400" cy="837141"/>
          </a:xfrm>
        </p:spPr>
        <p:txBody>
          <a:bodyPr/>
          <a:lstStyle/>
          <a:p>
            <a:r>
              <a:rPr lang="en-US"/>
              <a:t>Coding Agent</a:t>
            </a:r>
          </a:p>
        </p:txBody>
      </p:sp>
      <p:sp>
        <p:nvSpPr>
          <p:cNvPr id="5" name="Rectangle 4">
            <a:extLst>
              <a:ext uri="{FF2B5EF4-FFF2-40B4-BE49-F238E27FC236}">
                <a16:creationId xmlns:a16="http://schemas.microsoft.com/office/drawing/2014/main" id="{C7930991-8D7B-6938-08CC-8F391CA6B187}"/>
              </a:ext>
            </a:extLst>
          </p:cNvPr>
          <p:cNvSpPr/>
          <p:nvPr/>
        </p:nvSpPr>
        <p:spPr>
          <a:xfrm>
            <a:off x="733764" y="1459180"/>
            <a:ext cx="5209836" cy="985474"/>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defTabSz="914367"/>
            <a:r>
              <a:rPr lang="en-US" sz="2400" b="1" dirty="0">
                <a:gradFill>
                  <a:gsLst>
                    <a:gs pos="0">
                      <a:srgbClr val="C03BC4">
                        <a:lumMod val="50000"/>
                        <a:lumOff val="50000"/>
                      </a:srgbClr>
                    </a:gs>
                    <a:gs pos="76000">
                      <a:srgbClr val="0078D4">
                        <a:lumMod val="50000"/>
                        <a:lumOff val="50000"/>
                      </a:srgbClr>
                    </a:gs>
                  </a:gsLst>
                  <a:lin ang="12600000" scaled="0"/>
                </a:gradFill>
                <a:latin typeface="Helvetica"/>
              </a:rPr>
              <a:t>Agentic capability in GitHub to enhance team productivity like an AI teammate</a:t>
            </a:r>
          </a:p>
        </p:txBody>
      </p:sp>
      <p:sp>
        <p:nvSpPr>
          <p:cNvPr id="10" name="Rectangle 9">
            <a:extLst>
              <a:ext uri="{FF2B5EF4-FFF2-40B4-BE49-F238E27FC236}">
                <a16:creationId xmlns:a16="http://schemas.microsoft.com/office/drawing/2014/main" id="{40BB9AF8-2412-0AD9-6AB3-6A1763173252}"/>
              </a:ext>
              <a:ext uri="{C183D7F6-B498-43B3-948B-1728B52AA6E4}">
                <adec:decorative xmlns:adec="http://schemas.microsoft.com/office/drawing/2017/decorative" val="1"/>
              </a:ext>
            </a:extLst>
          </p:cNvPr>
          <p:cNvSpPr/>
          <p:nvPr/>
        </p:nvSpPr>
        <p:spPr>
          <a:xfrm>
            <a:off x="6762441" y="1595482"/>
            <a:ext cx="5660571" cy="4199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6" name="Rectangle 5">
            <a:extLst>
              <a:ext uri="{FF2B5EF4-FFF2-40B4-BE49-F238E27FC236}">
                <a16:creationId xmlns:a16="http://schemas.microsoft.com/office/drawing/2014/main" id="{13FA97C3-CCFC-42D6-D9D2-8E1790ED2CF3}"/>
              </a:ext>
            </a:extLst>
          </p:cNvPr>
          <p:cNvSpPr/>
          <p:nvPr/>
        </p:nvSpPr>
        <p:spPr>
          <a:xfrm>
            <a:off x="1098989" y="2768534"/>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Assign issues to GitHub Copilot and get back pull requests, automatically validated with tests and linters</a:t>
            </a:r>
          </a:p>
        </p:txBody>
      </p:sp>
      <p:grpSp>
        <p:nvGrpSpPr>
          <p:cNvPr id="26" name="Group 25">
            <a:extLst>
              <a:ext uri="{FF2B5EF4-FFF2-40B4-BE49-F238E27FC236}">
                <a16:creationId xmlns:a16="http://schemas.microsoft.com/office/drawing/2014/main" id="{4DF440BA-A47F-CFDF-876D-D0EA7A03078E}"/>
              </a:ext>
              <a:ext uri="{C183D7F6-B498-43B3-948B-1728B52AA6E4}">
                <adec:decorative xmlns:adec="http://schemas.microsoft.com/office/drawing/2017/decorative" val="1"/>
              </a:ext>
            </a:extLst>
          </p:cNvPr>
          <p:cNvGrpSpPr/>
          <p:nvPr/>
        </p:nvGrpSpPr>
        <p:grpSpPr>
          <a:xfrm>
            <a:off x="733764" y="3017901"/>
            <a:ext cx="246742" cy="246742"/>
            <a:chOff x="566793" y="3208401"/>
            <a:chExt cx="246742" cy="246742"/>
          </a:xfrm>
        </p:grpSpPr>
        <p:sp>
          <p:nvSpPr>
            <p:cNvPr id="16" name="Oval 15">
              <a:extLst>
                <a:ext uri="{FF2B5EF4-FFF2-40B4-BE49-F238E27FC236}">
                  <a16:creationId xmlns:a16="http://schemas.microsoft.com/office/drawing/2014/main" id="{487A34E1-0D15-849C-F0C6-AECDAD2259FF}"/>
                </a:ext>
              </a:extLst>
            </p:cNvPr>
            <p:cNvSpPr/>
            <p:nvPr/>
          </p:nvSpPr>
          <p:spPr bwMode="auto">
            <a:xfrm>
              <a:off x="566793" y="3208401"/>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9" name="Half Frame 18">
              <a:extLst>
                <a:ext uri="{FF2B5EF4-FFF2-40B4-BE49-F238E27FC236}">
                  <a16:creationId xmlns:a16="http://schemas.microsoft.com/office/drawing/2014/main" id="{7F9FE773-CFE3-BF7A-5B5C-BB36B2802A1A}"/>
                </a:ext>
              </a:extLst>
            </p:cNvPr>
            <p:cNvSpPr/>
            <p:nvPr/>
          </p:nvSpPr>
          <p:spPr bwMode="auto">
            <a:xfrm rot="8100000">
              <a:off x="600879" y="327673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37903A97-FF03-18FD-FA64-DE4D5BCF90A5}"/>
              </a:ext>
              <a:ext uri="{C183D7F6-B498-43B3-948B-1728B52AA6E4}">
                <adec:decorative xmlns:adec="http://schemas.microsoft.com/office/drawing/2017/decorative" val="1"/>
              </a:ext>
            </a:extLst>
          </p:cNvPr>
          <p:cNvGrpSpPr/>
          <p:nvPr/>
        </p:nvGrpSpPr>
        <p:grpSpPr>
          <a:xfrm>
            <a:off x="733764" y="5108522"/>
            <a:ext cx="246742" cy="246742"/>
            <a:chOff x="566793" y="5267700"/>
            <a:chExt cx="246742" cy="246742"/>
          </a:xfrm>
        </p:grpSpPr>
        <p:sp>
          <p:nvSpPr>
            <p:cNvPr id="18" name="Oval 17">
              <a:extLst>
                <a:ext uri="{FF2B5EF4-FFF2-40B4-BE49-F238E27FC236}">
                  <a16:creationId xmlns:a16="http://schemas.microsoft.com/office/drawing/2014/main" id="{2758B72A-87D1-707A-2D23-EC57506D7C4F}"/>
                </a:ext>
              </a:extLst>
            </p:cNvPr>
            <p:cNvSpPr/>
            <p:nvPr/>
          </p:nvSpPr>
          <p:spPr bwMode="auto">
            <a:xfrm>
              <a:off x="566793" y="526770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21" name="Half Frame 20">
              <a:extLst>
                <a:ext uri="{FF2B5EF4-FFF2-40B4-BE49-F238E27FC236}">
                  <a16:creationId xmlns:a16="http://schemas.microsoft.com/office/drawing/2014/main" id="{6F88E230-D1C0-9B7E-EB23-AD5E741270AF}"/>
                </a:ext>
              </a:extLst>
            </p:cNvPr>
            <p:cNvSpPr/>
            <p:nvPr/>
          </p:nvSpPr>
          <p:spPr bwMode="auto">
            <a:xfrm rot="8100000">
              <a:off x="600879" y="533603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B83D9474-F99C-26DD-A2F3-3925C62EE286}"/>
              </a:ext>
            </a:extLst>
          </p:cNvPr>
          <p:cNvSpPr/>
          <p:nvPr/>
        </p:nvSpPr>
        <p:spPr>
          <a:xfrm>
            <a:off x="1098989" y="3813845"/>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Stay in control by working with Copilot just like any other developer and iterating through pull request reviews</a:t>
            </a:r>
          </a:p>
        </p:txBody>
      </p:sp>
      <p:sp>
        <p:nvSpPr>
          <p:cNvPr id="15" name="Rectangle 14">
            <a:extLst>
              <a:ext uri="{FF2B5EF4-FFF2-40B4-BE49-F238E27FC236}">
                <a16:creationId xmlns:a16="http://schemas.microsoft.com/office/drawing/2014/main" id="{30D10A9C-386E-3434-C42C-17FE64F9560E}"/>
              </a:ext>
            </a:extLst>
          </p:cNvPr>
          <p:cNvSpPr/>
          <p:nvPr/>
        </p:nvSpPr>
        <p:spPr>
          <a:xfrm>
            <a:off x="1098989" y="4859155"/>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Tailor Copilot to your needs by customizing its dev environment, adding custom instructions, and providing external context through MCP servers</a:t>
            </a:r>
          </a:p>
        </p:txBody>
      </p:sp>
      <p:pic>
        <p:nvPicPr>
          <p:cNvPr id="2" name="Picture 1">
            <a:extLst>
              <a:ext uri="{FF2B5EF4-FFF2-40B4-BE49-F238E27FC236}">
                <a16:creationId xmlns:a16="http://schemas.microsoft.com/office/drawing/2014/main" id="{64EE183B-2D85-C313-736A-5EA2A4DC83E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r="20441"/>
          <a:stretch/>
        </p:blipFill>
        <p:spPr>
          <a:xfrm>
            <a:off x="6836626" y="1595482"/>
            <a:ext cx="5774343" cy="4199650"/>
          </a:xfrm>
          <a:prstGeom prst="rect">
            <a:avLst/>
          </a:prstGeom>
        </p:spPr>
      </p:pic>
      <p:pic>
        <p:nvPicPr>
          <p:cNvPr id="11" name="Picture 10">
            <a:extLst>
              <a:ext uri="{FF2B5EF4-FFF2-40B4-BE49-F238E27FC236}">
                <a16:creationId xmlns:a16="http://schemas.microsoft.com/office/drawing/2014/main" id="{D6F2818C-E3D9-A237-BD37-BBAA640ADC0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l="80259" t="15384" r="10467" b="80232"/>
          <a:stretch/>
        </p:blipFill>
        <p:spPr>
          <a:xfrm>
            <a:off x="11441610" y="2243138"/>
            <a:ext cx="684694" cy="187322"/>
          </a:xfrm>
          <a:prstGeom prst="rect">
            <a:avLst/>
          </a:prstGeom>
        </p:spPr>
      </p:pic>
      <p:grpSp>
        <p:nvGrpSpPr>
          <p:cNvPr id="27" name="Group 26">
            <a:extLst>
              <a:ext uri="{FF2B5EF4-FFF2-40B4-BE49-F238E27FC236}">
                <a16:creationId xmlns:a16="http://schemas.microsoft.com/office/drawing/2014/main" id="{7E6D0962-B410-59D8-232B-E4939BFDFED0}"/>
              </a:ext>
              <a:ext uri="{C183D7F6-B498-43B3-948B-1728B52AA6E4}">
                <adec:decorative xmlns:adec="http://schemas.microsoft.com/office/drawing/2017/decorative" val="1"/>
              </a:ext>
            </a:extLst>
          </p:cNvPr>
          <p:cNvGrpSpPr/>
          <p:nvPr/>
        </p:nvGrpSpPr>
        <p:grpSpPr>
          <a:xfrm>
            <a:off x="733764" y="4063212"/>
            <a:ext cx="246742" cy="246742"/>
            <a:chOff x="566793" y="4238050"/>
            <a:chExt cx="246742" cy="246742"/>
          </a:xfrm>
        </p:grpSpPr>
        <p:sp>
          <p:nvSpPr>
            <p:cNvPr id="17" name="Oval 16">
              <a:extLst>
                <a:ext uri="{FF2B5EF4-FFF2-40B4-BE49-F238E27FC236}">
                  <a16:creationId xmlns:a16="http://schemas.microsoft.com/office/drawing/2014/main" id="{8A24974E-0843-0C2A-C11D-CAD7C0657586}"/>
                </a:ext>
              </a:extLst>
            </p:cNvPr>
            <p:cNvSpPr/>
            <p:nvPr/>
          </p:nvSpPr>
          <p:spPr bwMode="auto">
            <a:xfrm>
              <a:off x="566793" y="423805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20" name="Half Frame 19">
              <a:extLst>
                <a:ext uri="{FF2B5EF4-FFF2-40B4-BE49-F238E27FC236}">
                  <a16:creationId xmlns:a16="http://schemas.microsoft.com/office/drawing/2014/main" id="{C6BDE9B4-F47E-3669-3222-2AF6CED07AAF}"/>
                </a:ext>
              </a:extLst>
            </p:cNvPr>
            <p:cNvSpPr/>
            <p:nvPr/>
          </p:nvSpPr>
          <p:spPr bwMode="auto">
            <a:xfrm rot="8100000">
              <a:off x="600879" y="430638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77BE110-E4F8-D035-7E29-DBB4042F0887}"/>
              </a:ext>
              <a:ext uri="{C183D7F6-B498-43B3-948B-1728B52AA6E4}">
                <adec:decorative xmlns:adec="http://schemas.microsoft.com/office/drawing/2017/decorative" val="1"/>
              </a:ext>
            </a:extLst>
          </p:cNvPr>
          <p:cNvGrpSpPr/>
          <p:nvPr/>
        </p:nvGrpSpPr>
        <p:grpSpPr>
          <a:xfrm>
            <a:off x="785453" y="129254"/>
            <a:ext cx="1485531" cy="297916"/>
            <a:chOff x="655921" y="48875"/>
            <a:chExt cx="2074027" cy="415936"/>
          </a:xfrm>
        </p:grpSpPr>
        <p:sp>
          <p:nvSpPr>
            <p:cNvPr id="37" name="Rounded Rectangle 48">
              <a:extLst>
                <a:ext uri="{FF2B5EF4-FFF2-40B4-BE49-F238E27FC236}">
                  <a16:creationId xmlns:a16="http://schemas.microsoft.com/office/drawing/2014/main" id="{2C4C5F43-7640-F3F2-109C-4E1F3D9A3EFE}"/>
                </a:ext>
              </a:extLst>
            </p:cNvPr>
            <p:cNvSpPr/>
            <p:nvPr/>
          </p:nvSpPr>
          <p:spPr>
            <a:xfrm>
              <a:off x="655921" y="48875"/>
              <a:ext cx="2074027" cy="415936"/>
            </a:xfrm>
            <a:prstGeom prst="roundRect">
              <a:avLst>
                <a:gd name="adj" fmla="val 50000"/>
              </a:avLst>
            </a:prstGeom>
            <a:noFill/>
            <a:ln w="12700">
              <a:gradFill>
                <a:gsLst>
                  <a:gs pos="3000">
                    <a:schemeClr val="accent1">
                      <a:lumMod val="45000"/>
                      <a:lumOff val="55000"/>
                    </a:schemeClr>
                  </a:gs>
                  <a:gs pos="59000">
                    <a:schemeClr val="accent1">
                      <a:lumMod val="45000"/>
                      <a:lumOff val="55000"/>
                    </a:schemeClr>
                  </a:gs>
                  <a:gs pos="89000">
                    <a:srgbClr val="6ABE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ona Sans" pitchFamily="2" charset="77"/>
                  <a:ea typeface="+mn-ea"/>
                  <a:cs typeface="+mn-cs"/>
                </a:rPr>
                <a:t>          </a:t>
              </a:r>
              <a:r>
                <a:rPr kumimoji="0" lang="en-US" sz="1100" b="1" i="0" u="none" strike="noStrike" kern="1200" cap="none" spc="0" normalizeH="0" baseline="0" noProof="0">
                  <a:ln>
                    <a:noFill/>
                  </a:ln>
                  <a:solidFill>
                    <a:schemeClr val="accent5">
                      <a:lumMod val="40000"/>
                      <a:lumOff val="60000"/>
                    </a:schemeClr>
                  </a:solidFill>
                  <a:effectLst/>
                  <a:uLnTx/>
                  <a:uFillTx/>
                  <a:latin typeface="Mona Sans" pitchFamily="2" charset="77"/>
                  <a:ea typeface="+mn-ea"/>
                  <a:cs typeface="+mn-cs"/>
                </a:rPr>
                <a:t>GitHub Copilot</a:t>
              </a:r>
            </a:p>
          </p:txBody>
        </p:sp>
        <p:sp>
          <p:nvSpPr>
            <p:cNvPr id="38" name="Google Shape;1677;p69">
              <a:extLst>
                <a:ext uri="{FF2B5EF4-FFF2-40B4-BE49-F238E27FC236}">
                  <a16:creationId xmlns:a16="http://schemas.microsoft.com/office/drawing/2014/main" id="{D7649D93-3D4D-667D-B111-85DC4466DDF1}"/>
                </a:ext>
              </a:extLst>
            </p:cNvPr>
            <p:cNvSpPr/>
            <p:nvPr/>
          </p:nvSpPr>
          <p:spPr>
            <a:xfrm>
              <a:off x="813535" y="166893"/>
              <a:ext cx="214515" cy="179899"/>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solidFill>
              <a:schemeClr val="bg1"/>
            </a:solidFill>
            <a:ln>
              <a:noFill/>
            </a:ln>
          </p:spPr>
          <p:txBody>
            <a:bodyPr spcFirstLastPara="1" wrap="square" lIns="149310" tIns="149310" rIns="149310" bIns="14931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Mona Sans" pitchFamily="2" charset="77"/>
                <a:ea typeface="+mn-ea"/>
                <a:cs typeface="+mn-cs"/>
              </a:endParaRPr>
            </a:p>
          </p:txBody>
        </p:sp>
      </p:grpSp>
    </p:spTree>
    <p:extLst>
      <p:ext uri="{BB962C8B-B14F-4D97-AF65-F5344CB8AC3E}">
        <p14:creationId xmlns:p14="http://schemas.microsoft.com/office/powerpoint/2010/main" val="23266127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242DA-D302-79C8-26CD-C08C7DF8C263}"/>
            </a:ext>
          </a:extLst>
        </p:cNvPr>
        <p:cNvGrpSpPr/>
        <p:nvPr/>
      </p:nvGrpSpPr>
      <p:grpSpPr>
        <a:xfrm>
          <a:off x="0" y="0"/>
          <a:ext cx="0" cy="0"/>
          <a:chOff x="0" y="0"/>
          <a:chExt cx="0" cy="0"/>
        </a:xfrm>
      </p:grpSpPr>
      <p:sp>
        <p:nvSpPr>
          <p:cNvPr id="44" name="Rounded Rectangle 4">
            <a:extLst>
              <a:ext uri="{FF2B5EF4-FFF2-40B4-BE49-F238E27FC236}">
                <a16:creationId xmlns:a16="http://schemas.microsoft.com/office/drawing/2014/main" id="{F6DA3E54-369E-9BDA-5B24-503AB95CA9C2}"/>
              </a:ext>
              <a:ext uri="{C183D7F6-B498-43B3-948B-1728B52AA6E4}">
                <adec:decorative xmlns:adec="http://schemas.microsoft.com/office/drawing/2017/decorative" val="1"/>
              </a:ext>
            </a:extLst>
          </p:cNvPr>
          <p:cNvSpPr/>
          <p:nvPr/>
        </p:nvSpPr>
        <p:spPr bwMode="auto">
          <a:xfrm>
            <a:off x="6519845" y="1310552"/>
            <a:ext cx="6279082" cy="475336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2" tIns="68571" rIns="137142" bIns="109714" numCol="1" spcCol="0" rtlCol="0" fromWordArt="0" anchor="t" anchorCtr="0" forceAA="0" compatLnSpc="1">
            <a:prstTxWarp prst="textNoShape">
              <a:avLst/>
            </a:prstTxWarp>
            <a:noAutofit/>
          </a:bodyPr>
          <a:lstStyle/>
          <a:p>
            <a:pPr marL="0" marR="0" lvl="0" indent="0" algn="l" defTabSz="69921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C2A0B3C-B6BF-C227-EE72-81280C5CD3F7}"/>
              </a:ext>
            </a:extLst>
          </p:cNvPr>
          <p:cNvSpPr>
            <a:spLocks noGrp="1"/>
          </p:cNvSpPr>
          <p:nvPr>
            <p:ph type="title"/>
          </p:nvPr>
        </p:nvSpPr>
        <p:spPr>
          <a:xfrm>
            <a:off x="781157" y="486896"/>
            <a:ext cx="11379200" cy="837141"/>
          </a:xfrm>
        </p:spPr>
        <p:txBody>
          <a:bodyPr/>
          <a:lstStyle/>
          <a:p>
            <a:r>
              <a:rPr lang="en-US"/>
              <a:t>App Modernization</a:t>
            </a:r>
          </a:p>
        </p:txBody>
      </p:sp>
      <p:sp>
        <p:nvSpPr>
          <p:cNvPr id="16" name="Rectangle 15">
            <a:extLst>
              <a:ext uri="{FF2B5EF4-FFF2-40B4-BE49-F238E27FC236}">
                <a16:creationId xmlns:a16="http://schemas.microsoft.com/office/drawing/2014/main" id="{B20A9A3E-E0EB-95D0-EFA8-5CC65BF1D777}"/>
              </a:ext>
            </a:extLst>
          </p:cNvPr>
          <p:cNvSpPr/>
          <p:nvPr/>
        </p:nvSpPr>
        <p:spPr>
          <a:xfrm>
            <a:off x="772874" y="1361356"/>
            <a:ext cx="5746971" cy="745477"/>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defTabSz="914367"/>
            <a:r>
              <a:rPr lang="en-US" sz="2400" b="1">
                <a:gradFill>
                  <a:gsLst>
                    <a:gs pos="0">
                      <a:srgbClr val="C03BC4">
                        <a:lumMod val="50000"/>
                        <a:lumOff val="50000"/>
                      </a:srgbClr>
                    </a:gs>
                    <a:gs pos="76000">
                      <a:srgbClr val="0078D4">
                        <a:lumMod val="50000"/>
                        <a:lumOff val="50000"/>
                      </a:srgbClr>
                    </a:gs>
                  </a:gsLst>
                  <a:lin ang="12600000" scaled="0"/>
                </a:gradFill>
                <a:latin typeface="Helvetica"/>
              </a:rPr>
              <a:t>Modernize Java and .NET apps faster than ever with AI agents</a:t>
            </a:r>
          </a:p>
        </p:txBody>
      </p:sp>
      <p:sp>
        <p:nvSpPr>
          <p:cNvPr id="7" name="Rectangle 6">
            <a:extLst>
              <a:ext uri="{FF2B5EF4-FFF2-40B4-BE49-F238E27FC236}">
                <a16:creationId xmlns:a16="http://schemas.microsoft.com/office/drawing/2014/main" id="{77036EE1-9956-5E45-61D2-958E31C7F992}"/>
              </a:ext>
            </a:extLst>
          </p:cNvPr>
          <p:cNvSpPr/>
          <p:nvPr/>
        </p:nvSpPr>
        <p:spPr>
          <a:xfrm>
            <a:off x="1210342" y="2689856"/>
            <a:ext cx="4862889" cy="5456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solidFill>
                  <a:srgbClr val="FFFFFF"/>
                </a:solidFill>
                <a:latin typeface="Segoe UI"/>
                <a:cs typeface="Segoe UI"/>
              </a:rPr>
              <a:t>Quickly upgrade </a:t>
            </a:r>
            <a:r>
              <a:rPr lang="en-US" sz="1600">
                <a:solidFill>
                  <a:srgbClr val="FFFFFF"/>
                </a:solidFill>
                <a:latin typeface="Segoe UI"/>
                <a:cs typeface="Segoe UI"/>
              </a:rPr>
              <a:t>Java or .NET versions and associated frameworks with AI agents to increase app performance</a:t>
            </a:r>
          </a:p>
        </p:txBody>
      </p:sp>
      <p:grpSp>
        <p:nvGrpSpPr>
          <p:cNvPr id="3" name="Group 2">
            <a:extLst>
              <a:ext uri="{FF2B5EF4-FFF2-40B4-BE49-F238E27FC236}">
                <a16:creationId xmlns:a16="http://schemas.microsoft.com/office/drawing/2014/main" id="{0C207552-D366-E3B7-304E-C1F307EC9E5F}"/>
              </a:ext>
              <a:ext uri="{C183D7F6-B498-43B3-948B-1728B52AA6E4}">
                <adec:decorative xmlns:adec="http://schemas.microsoft.com/office/drawing/2017/decorative" val="1"/>
              </a:ext>
            </a:extLst>
          </p:cNvPr>
          <p:cNvGrpSpPr/>
          <p:nvPr/>
        </p:nvGrpSpPr>
        <p:grpSpPr>
          <a:xfrm>
            <a:off x="875538" y="2824546"/>
            <a:ext cx="246742" cy="246742"/>
            <a:chOff x="670025" y="2650586"/>
            <a:chExt cx="246742" cy="246742"/>
          </a:xfrm>
        </p:grpSpPr>
        <p:sp>
          <p:nvSpPr>
            <p:cNvPr id="8" name="Oval 7">
              <a:extLst>
                <a:ext uri="{FF2B5EF4-FFF2-40B4-BE49-F238E27FC236}">
                  <a16:creationId xmlns:a16="http://schemas.microsoft.com/office/drawing/2014/main" id="{B516ED5D-0D76-0BB6-AEF7-3247976A6B26}"/>
                </a:ext>
              </a:extLst>
            </p:cNvPr>
            <p:cNvSpPr/>
            <p:nvPr/>
          </p:nvSpPr>
          <p:spPr bwMode="auto">
            <a:xfrm>
              <a:off x="670025" y="2650586"/>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2" name="Half Frame 11">
              <a:extLst>
                <a:ext uri="{FF2B5EF4-FFF2-40B4-BE49-F238E27FC236}">
                  <a16:creationId xmlns:a16="http://schemas.microsoft.com/office/drawing/2014/main" id="{35BE2412-B67F-C986-503C-C0A2D7884FB5}"/>
                </a:ext>
              </a:extLst>
            </p:cNvPr>
            <p:cNvSpPr/>
            <p:nvPr/>
          </p:nvSpPr>
          <p:spPr bwMode="auto">
            <a:xfrm rot="8100000">
              <a:off x="704111" y="2718915"/>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B2039DBD-D750-50D8-2782-F130EB349B35}"/>
              </a:ext>
              <a:ext uri="{C183D7F6-B498-43B3-948B-1728B52AA6E4}">
                <adec:decorative xmlns:adec="http://schemas.microsoft.com/office/drawing/2017/decorative" val="1"/>
              </a:ext>
            </a:extLst>
          </p:cNvPr>
          <p:cNvGrpSpPr/>
          <p:nvPr/>
        </p:nvGrpSpPr>
        <p:grpSpPr>
          <a:xfrm>
            <a:off x="875538" y="3762575"/>
            <a:ext cx="246742" cy="246742"/>
            <a:chOff x="670025" y="4255251"/>
            <a:chExt cx="246742" cy="246742"/>
          </a:xfrm>
        </p:grpSpPr>
        <p:sp>
          <p:nvSpPr>
            <p:cNvPr id="19" name="Oval 18">
              <a:extLst>
                <a:ext uri="{FF2B5EF4-FFF2-40B4-BE49-F238E27FC236}">
                  <a16:creationId xmlns:a16="http://schemas.microsoft.com/office/drawing/2014/main" id="{781B6C0C-A3CA-189C-BC54-1E9E76C00330}"/>
                </a:ext>
              </a:extLst>
            </p:cNvPr>
            <p:cNvSpPr/>
            <p:nvPr/>
          </p:nvSpPr>
          <p:spPr bwMode="auto">
            <a:xfrm>
              <a:off x="670025" y="4255251"/>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20" name="Half Frame 19">
              <a:extLst>
                <a:ext uri="{FF2B5EF4-FFF2-40B4-BE49-F238E27FC236}">
                  <a16:creationId xmlns:a16="http://schemas.microsoft.com/office/drawing/2014/main" id="{EE3A14EB-EFDB-E688-64C3-58A9D670FE33}"/>
                </a:ext>
              </a:extLst>
            </p:cNvPr>
            <p:cNvSpPr/>
            <p:nvPr/>
          </p:nvSpPr>
          <p:spPr bwMode="auto">
            <a:xfrm rot="8100000">
              <a:off x="704111" y="432358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1" name="Rectangle 20">
            <a:extLst>
              <a:ext uri="{FF2B5EF4-FFF2-40B4-BE49-F238E27FC236}">
                <a16:creationId xmlns:a16="http://schemas.microsoft.com/office/drawing/2014/main" id="{62EF12F3-F7CE-4FE2-52E1-238E611C3342}"/>
              </a:ext>
            </a:extLst>
          </p:cNvPr>
          <p:cNvSpPr/>
          <p:nvPr/>
        </p:nvSpPr>
        <p:spPr>
          <a:xfrm>
            <a:off x="1210342" y="3650848"/>
            <a:ext cx="5198868" cy="4701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defRPr/>
            </a:pPr>
            <a:r>
              <a:rPr kumimoji="0" lang="en-US" sz="1600" b="1" i="0" u="none" strike="noStrike" kern="1200" cap="none" spc="0" normalizeH="0" baseline="0" noProof="0">
                <a:ln>
                  <a:noFill/>
                </a:ln>
                <a:solidFill>
                  <a:srgbClr val="FFFFFF"/>
                </a:solidFill>
                <a:effectLst/>
                <a:uLnTx/>
                <a:uFillTx/>
                <a:latin typeface="Segoe UI"/>
                <a:cs typeface="Segoe UI"/>
              </a:rPr>
              <a:t>Perform end-to-end code assessment and remediation</a:t>
            </a:r>
            <a:r>
              <a:rPr kumimoji="0" lang="en-US" sz="1600" i="0" u="none" strike="noStrike" kern="1200" cap="none" spc="0" normalizeH="0" baseline="0" noProof="0">
                <a:ln>
                  <a:noFill/>
                </a:ln>
                <a:solidFill>
                  <a:srgbClr val="FFFFFF"/>
                </a:solidFill>
                <a:effectLst/>
                <a:uLnTx/>
                <a:uFillTx/>
                <a:latin typeface="Segoe UI"/>
                <a:cs typeface="Segoe UI"/>
              </a:rPr>
              <a:t> </a:t>
            </a:r>
            <a:r>
              <a:rPr lang="en-US" sz="1600">
                <a:solidFill>
                  <a:srgbClr val="FFFFFF"/>
                </a:solidFill>
                <a:latin typeface="Segoe UI"/>
                <a:cs typeface="Segoe UI"/>
              </a:rPr>
              <a:t>for</a:t>
            </a:r>
            <a:r>
              <a:rPr lang="en-US" sz="1600" b="1">
                <a:solidFill>
                  <a:srgbClr val="FFFFFF"/>
                </a:solidFill>
                <a:latin typeface="Segoe UI"/>
                <a:cs typeface="Segoe UI"/>
              </a:rPr>
              <a:t> </a:t>
            </a:r>
            <a:r>
              <a:rPr lang="en-US" sz="1600">
                <a:solidFill>
                  <a:srgbClr val="FFFFFF"/>
                </a:solidFill>
                <a:latin typeface="Segoe UI"/>
                <a:cs typeface="Segoe UI"/>
              </a:rPr>
              <a:t>apps</a:t>
            </a:r>
            <a:r>
              <a:rPr kumimoji="0" lang="en-US" sz="1600" b="0" i="0" u="none" strike="noStrike" kern="1200" cap="none" spc="0" normalizeH="0" baseline="0" noProof="0">
                <a:ln>
                  <a:noFill/>
                </a:ln>
                <a:solidFill>
                  <a:srgbClr val="FFFFFF"/>
                </a:solidFill>
                <a:effectLst/>
                <a:uLnTx/>
                <a:uFillTx/>
                <a:latin typeface="Segoe UI"/>
                <a:cs typeface="Segoe UI"/>
              </a:rPr>
              <a:t> </a:t>
            </a:r>
            <a:r>
              <a:rPr lang="en-US" sz="1600">
                <a:solidFill>
                  <a:srgbClr val="FFFFFF"/>
                </a:solidFill>
                <a:latin typeface="Segoe UI"/>
                <a:cs typeface="Segoe UI"/>
              </a:rPr>
              <a:t>to migrate to Azure</a:t>
            </a:r>
            <a:endParaRPr lang="en-US" sz="1600" b="0" i="0" u="none" strike="noStrike" kern="1200" cap="none" spc="0" normalizeH="0" baseline="0" noProof="0">
              <a:ln>
                <a:noFill/>
              </a:ln>
              <a:solidFill>
                <a:srgbClr val="FFFFFF"/>
              </a:solidFill>
              <a:effectLst/>
              <a:uLnTx/>
              <a:uFillTx/>
              <a:latin typeface="Segoe UI"/>
              <a:cs typeface="Segoe UI"/>
            </a:endParaRPr>
          </a:p>
        </p:txBody>
      </p:sp>
      <p:grpSp>
        <p:nvGrpSpPr>
          <p:cNvPr id="33" name="Group 32">
            <a:extLst>
              <a:ext uri="{FF2B5EF4-FFF2-40B4-BE49-F238E27FC236}">
                <a16:creationId xmlns:a16="http://schemas.microsoft.com/office/drawing/2014/main" id="{0F73EF68-A19E-1C46-BC90-5E09BDC0A4E4}"/>
              </a:ext>
              <a:ext uri="{C183D7F6-B498-43B3-948B-1728B52AA6E4}">
                <adec:decorative xmlns:adec="http://schemas.microsoft.com/office/drawing/2017/decorative" val="1"/>
              </a:ext>
            </a:extLst>
          </p:cNvPr>
          <p:cNvGrpSpPr/>
          <p:nvPr/>
        </p:nvGrpSpPr>
        <p:grpSpPr>
          <a:xfrm>
            <a:off x="886824" y="4651020"/>
            <a:ext cx="246742" cy="246742"/>
            <a:chOff x="681311" y="5017509"/>
            <a:chExt cx="246742" cy="246742"/>
          </a:xfrm>
        </p:grpSpPr>
        <p:sp>
          <p:nvSpPr>
            <p:cNvPr id="22" name="Oval 21">
              <a:extLst>
                <a:ext uri="{FF2B5EF4-FFF2-40B4-BE49-F238E27FC236}">
                  <a16:creationId xmlns:a16="http://schemas.microsoft.com/office/drawing/2014/main" id="{8E4FBE03-1141-B105-5F7A-FAE47E4275E6}"/>
                </a:ext>
              </a:extLst>
            </p:cNvPr>
            <p:cNvSpPr/>
            <p:nvPr/>
          </p:nvSpPr>
          <p:spPr bwMode="auto">
            <a:xfrm>
              <a:off x="681311" y="5017509"/>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23" name="Half Frame 22">
              <a:extLst>
                <a:ext uri="{FF2B5EF4-FFF2-40B4-BE49-F238E27FC236}">
                  <a16:creationId xmlns:a16="http://schemas.microsoft.com/office/drawing/2014/main" id="{CF4B6B55-A972-7AEF-DDC9-39C975463AE0}"/>
                </a:ext>
              </a:extLst>
            </p:cNvPr>
            <p:cNvSpPr/>
            <p:nvPr/>
          </p:nvSpPr>
          <p:spPr bwMode="auto">
            <a:xfrm rot="8100000">
              <a:off x="715397" y="5085838"/>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46C6E64E-B67E-EB21-4972-BBD959484E94}"/>
              </a:ext>
            </a:extLst>
          </p:cNvPr>
          <p:cNvSpPr/>
          <p:nvPr/>
        </p:nvSpPr>
        <p:spPr>
          <a:xfrm>
            <a:off x="1210342" y="4539293"/>
            <a:ext cx="4954454" cy="4701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defRPr/>
            </a:pPr>
            <a:r>
              <a:rPr kumimoji="0" lang="en-US" sz="1600" b="1" i="0" u="none" strike="noStrike" kern="1200" cap="none" spc="0" normalizeH="0" baseline="0" noProof="0">
                <a:ln>
                  <a:noFill/>
                </a:ln>
                <a:solidFill>
                  <a:srgbClr val="FFFFFF"/>
                </a:solidFill>
                <a:effectLst/>
                <a:uLnTx/>
                <a:uFillTx/>
                <a:latin typeface="Segoe UI"/>
                <a:cs typeface="Segoe UI"/>
              </a:rPr>
              <a:t>Use AI agents to auto remediate </a:t>
            </a:r>
            <a:r>
              <a:rPr kumimoji="0" lang="en-US" sz="1600" b="0" i="0" u="none" strike="noStrike" kern="1200" cap="none" spc="0" normalizeH="0" baseline="0" noProof="0">
                <a:ln>
                  <a:noFill/>
                </a:ln>
                <a:solidFill>
                  <a:srgbClr val="FFFFFF"/>
                </a:solidFill>
                <a:effectLst/>
                <a:uLnTx/>
                <a:uFillTx/>
                <a:latin typeface="Segoe UI"/>
                <a:cs typeface="Segoe UI"/>
              </a:rPr>
              <a:t>code change and bug fixes for </a:t>
            </a:r>
            <a:r>
              <a:rPr lang="en-US" sz="1600">
                <a:solidFill>
                  <a:srgbClr val="FFFFFF"/>
                </a:solidFill>
                <a:latin typeface="Segoe UI"/>
                <a:cs typeface="Segoe UI"/>
              </a:rPr>
              <a:t>moving to Azure</a:t>
            </a:r>
            <a:r>
              <a:rPr kumimoji="0" lang="en-US" sz="1600" b="0" i="0" u="none" strike="noStrike" kern="1200" cap="none" spc="0" normalizeH="0" baseline="0" noProof="0">
                <a:ln>
                  <a:noFill/>
                </a:ln>
                <a:solidFill>
                  <a:srgbClr val="FFFFFF"/>
                </a:solidFill>
                <a:effectLst/>
                <a:uLnTx/>
                <a:uFillTx/>
                <a:latin typeface="Segoe UI"/>
                <a:cs typeface="Segoe UI"/>
              </a:rPr>
              <a:t> app platform</a:t>
            </a:r>
            <a:r>
              <a:rPr lang="en-US" sz="1600">
                <a:solidFill>
                  <a:srgbClr val="FFFFFF"/>
                </a:solidFill>
                <a:latin typeface="Segoe UI"/>
                <a:cs typeface="Segoe UI"/>
              </a:rPr>
              <a:t> services</a:t>
            </a:r>
            <a:endParaRPr kumimoji="0" lang="en-US" b="1"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Segoe UI"/>
              <a:cs typeface="Segoe UI"/>
            </a:endParaRPr>
          </a:p>
        </p:txBody>
      </p:sp>
      <p:pic>
        <p:nvPicPr>
          <p:cNvPr id="18" name="Picture 17">
            <a:extLst>
              <a:ext uri="{FF2B5EF4-FFF2-40B4-BE49-F238E27FC236}">
                <a16:creationId xmlns:a16="http://schemas.microsoft.com/office/drawing/2014/main" id="{45DA2055-FA88-6111-7B24-1D89F1A84A1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89249" y="1532929"/>
            <a:ext cx="8138331" cy="4232972"/>
          </a:xfrm>
          <a:prstGeom prst="rect">
            <a:avLst/>
          </a:prstGeom>
        </p:spPr>
      </p:pic>
      <p:grpSp>
        <p:nvGrpSpPr>
          <p:cNvPr id="34" name="Group 33">
            <a:extLst>
              <a:ext uri="{FF2B5EF4-FFF2-40B4-BE49-F238E27FC236}">
                <a16:creationId xmlns:a16="http://schemas.microsoft.com/office/drawing/2014/main" id="{E33C2310-2334-0B37-B7DC-89AE3DB88E0D}"/>
              </a:ext>
              <a:ext uri="{C183D7F6-B498-43B3-948B-1728B52AA6E4}">
                <adec:decorative xmlns:adec="http://schemas.microsoft.com/office/drawing/2017/decorative" val="1"/>
              </a:ext>
            </a:extLst>
          </p:cNvPr>
          <p:cNvGrpSpPr/>
          <p:nvPr/>
        </p:nvGrpSpPr>
        <p:grpSpPr>
          <a:xfrm>
            <a:off x="898110" y="5548460"/>
            <a:ext cx="246742" cy="246742"/>
            <a:chOff x="692597" y="5826722"/>
            <a:chExt cx="246742" cy="246742"/>
          </a:xfrm>
        </p:grpSpPr>
        <p:sp>
          <p:nvSpPr>
            <p:cNvPr id="29" name="Oval 28">
              <a:extLst>
                <a:ext uri="{FF2B5EF4-FFF2-40B4-BE49-F238E27FC236}">
                  <a16:creationId xmlns:a16="http://schemas.microsoft.com/office/drawing/2014/main" id="{C998F8D3-2AD5-B87E-5F55-27967966BCB1}"/>
                </a:ext>
              </a:extLst>
            </p:cNvPr>
            <p:cNvSpPr/>
            <p:nvPr/>
          </p:nvSpPr>
          <p:spPr bwMode="auto">
            <a:xfrm>
              <a:off x="692597" y="5826722"/>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30" name="Half Frame 29">
              <a:extLst>
                <a:ext uri="{FF2B5EF4-FFF2-40B4-BE49-F238E27FC236}">
                  <a16:creationId xmlns:a16="http://schemas.microsoft.com/office/drawing/2014/main" id="{989B7131-6984-F4D6-1E6A-69466888C70E}"/>
                </a:ext>
              </a:extLst>
            </p:cNvPr>
            <p:cNvSpPr/>
            <p:nvPr/>
          </p:nvSpPr>
          <p:spPr bwMode="auto">
            <a:xfrm rot="8100000">
              <a:off x="726683" y="589505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136A870B-F74E-3A15-883C-DCEB57855B21}"/>
              </a:ext>
            </a:extLst>
          </p:cNvPr>
          <p:cNvSpPr/>
          <p:nvPr/>
        </p:nvSpPr>
        <p:spPr>
          <a:xfrm>
            <a:off x="1210342" y="5398985"/>
            <a:ext cx="5195153" cy="5456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Stay in control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with developer guidance, leverage organizational knowledge</a:t>
            </a:r>
            <a:r>
              <a:rPr lang="en-US" sz="1600">
                <a:solidFill>
                  <a:srgbClr val="FFFFFF"/>
                </a:solidFill>
                <a:latin typeface="Segoe UI" panose="020B0502040204020203" pitchFamily="34" charset="0"/>
                <a:cs typeface="Segoe UI" panose="020B0502040204020203" pitchFamily="34" charset="0"/>
              </a:rPr>
              <a: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best practices, and validate</a:t>
            </a:r>
            <a:endParaRPr kumimoji="0" lang="en-US" b="1"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Helvetica"/>
              <a:ea typeface="+mn-ea"/>
              <a:cs typeface="+mn-cs"/>
            </a:endParaRPr>
          </a:p>
        </p:txBody>
      </p:sp>
      <p:grpSp>
        <p:nvGrpSpPr>
          <p:cNvPr id="52" name="Group 51">
            <a:extLst>
              <a:ext uri="{FF2B5EF4-FFF2-40B4-BE49-F238E27FC236}">
                <a16:creationId xmlns:a16="http://schemas.microsoft.com/office/drawing/2014/main" id="{C8A577B4-5C7C-876A-D4FD-6AAAAB240BC8}"/>
              </a:ext>
              <a:ext uri="{C183D7F6-B498-43B3-948B-1728B52AA6E4}">
                <adec:decorative xmlns:adec="http://schemas.microsoft.com/office/drawing/2017/decorative" val="1"/>
              </a:ext>
            </a:extLst>
          </p:cNvPr>
          <p:cNvGrpSpPr/>
          <p:nvPr/>
        </p:nvGrpSpPr>
        <p:grpSpPr>
          <a:xfrm>
            <a:off x="785453" y="129254"/>
            <a:ext cx="1485531" cy="297916"/>
            <a:chOff x="655921" y="48875"/>
            <a:chExt cx="2074027" cy="415936"/>
          </a:xfrm>
        </p:grpSpPr>
        <p:sp>
          <p:nvSpPr>
            <p:cNvPr id="53" name="Rounded Rectangle 48">
              <a:extLst>
                <a:ext uri="{FF2B5EF4-FFF2-40B4-BE49-F238E27FC236}">
                  <a16:creationId xmlns:a16="http://schemas.microsoft.com/office/drawing/2014/main" id="{A1B96563-F054-CC46-89DE-E2E118CE1494}"/>
                </a:ext>
              </a:extLst>
            </p:cNvPr>
            <p:cNvSpPr/>
            <p:nvPr/>
          </p:nvSpPr>
          <p:spPr>
            <a:xfrm>
              <a:off x="655921" y="48875"/>
              <a:ext cx="2074027" cy="415936"/>
            </a:xfrm>
            <a:prstGeom prst="roundRect">
              <a:avLst>
                <a:gd name="adj" fmla="val 50000"/>
              </a:avLst>
            </a:prstGeom>
            <a:noFill/>
            <a:ln w="12700">
              <a:gradFill>
                <a:gsLst>
                  <a:gs pos="3000">
                    <a:schemeClr val="accent1">
                      <a:lumMod val="45000"/>
                      <a:lumOff val="55000"/>
                    </a:schemeClr>
                  </a:gs>
                  <a:gs pos="59000">
                    <a:schemeClr val="accent1">
                      <a:lumMod val="45000"/>
                      <a:lumOff val="55000"/>
                    </a:schemeClr>
                  </a:gs>
                  <a:gs pos="89000">
                    <a:srgbClr val="6ABE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ona Sans" pitchFamily="2" charset="77"/>
                  <a:ea typeface="+mn-ea"/>
                  <a:cs typeface="+mn-cs"/>
                </a:rPr>
                <a:t>          </a:t>
              </a:r>
              <a:r>
                <a:rPr kumimoji="0" lang="en-US" sz="1100" b="1" i="0" u="none" strike="noStrike" kern="1200" cap="none" spc="0" normalizeH="0" baseline="0" noProof="0">
                  <a:ln>
                    <a:noFill/>
                  </a:ln>
                  <a:solidFill>
                    <a:schemeClr val="accent5">
                      <a:lumMod val="40000"/>
                      <a:lumOff val="60000"/>
                    </a:schemeClr>
                  </a:solidFill>
                  <a:effectLst/>
                  <a:uLnTx/>
                  <a:uFillTx/>
                  <a:latin typeface="Mona Sans" pitchFamily="2" charset="77"/>
                  <a:ea typeface="+mn-ea"/>
                  <a:cs typeface="+mn-cs"/>
                </a:rPr>
                <a:t>GitHub Copilot</a:t>
              </a:r>
            </a:p>
          </p:txBody>
        </p:sp>
        <p:sp>
          <p:nvSpPr>
            <p:cNvPr id="54" name="Google Shape;1677;p69">
              <a:extLst>
                <a:ext uri="{FF2B5EF4-FFF2-40B4-BE49-F238E27FC236}">
                  <a16:creationId xmlns:a16="http://schemas.microsoft.com/office/drawing/2014/main" id="{DE877599-1328-AD9E-A57F-F778622EB6BB}"/>
                </a:ext>
              </a:extLst>
            </p:cNvPr>
            <p:cNvSpPr/>
            <p:nvPr/>
          </p:nvSpPr>
          <p:spPr>
            <a:xfrm>
              <a:off x="813535" y="166893"/>
              <a:ext cx="214515" cy="179899"/>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solidFill>
              <a:schemeClr val="bg1"/>
            </a:solidFill>
            <a:ln>
              <a:noFill/>
            </a:ln>
          </p:spPr>
          <p:txBody>
            <a:bodyPr spcFirstLastPara="1" wrap="square" lIns="149310" tIns="149310" rIns="149310" bIns="14931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Mona Sans" pitchFamily="2" charset="77"/>
                <a:ea typeface="+mn-ea"/>
                <a:cs typeface="+mn-cs"/>
              </a:endParaRPr>
            </a:p>
          </p:txBody>
        </p:sp>
      </p:grpSp>
    </p:spTree>
    <p:extLst>
      <p:ext uri="{BB962C8B-B14F-4D97-AF65-F5344CB8AC3E}">
        <p14:creationId xmlns:p14="http://schemas.microsoft.com/office/powerpoint/2010/main" val="33951383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0060D-E218-D5C8-B702-B69736DA3262}"/>
            </a:ext>
          </a:extLst>
        </p:cNvPr>
        <p:cNvGrpSpPr/>
        <p:nvPr/>
      </p:nvGrpSpPr>
      <p:grpSpPr>
        <a:xfrm>
          <a:off x="0" y="0"/>
          <a:ext cx="0" cy="0"/>
          <a:chOff x="0" y="0"/>
          <a:chExt cx="0" cy="0"/>
        </a:xfrm>
      </p:grpSpPr>
      <p:sp>
        <p:nvSpPr>
          <p:cNvPr id="6" name="Rounded Rectangle 4">
            <a:extLst>
              <a:ext uri="{FF2B5EF4-FFF2-40B4-BE49-F238E27FC236}">
                <a16:creationId xmlns:a16="http://schemas.microsoft.com/office/drawing/2014/main" id="{5A95F6D7-A445-DAF2-77CC-3CD282391D9A}"/>
              </a:ext>
              <a:ext uri="{C183D7F6-B498-43B3-948B-1728B52AA6E4}">
                <adec:decorative xmlns:adec="http://schemas.microsoft.com/office/drawing/2017/decorative" val="1"/>
              </a:ext>
            </a:extLst>
          </p:cNvPr>
          <p:cNvSpPr/>
          <p:nvPr/>
        </p:nvSpPr>
        <p:spPr bwMode="auto">
          <a:xfrm>
            <a:off x="6519845" y="1310552"/>
            <a:ext cx="6279082" cy="475336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2" tIns="68571" rIns="137142" bIns="109714" numCol="1" spcCol="0" rtlCol="0" fromWordArt="0" anchor="t" anchorCtr="0" forceAA="0" compatLnSpc="1">
            <a:prstTxWarp prst="textNoShape">
              <a:avLst/>
            </a:prstTxWarp>
            <a:noAutofit/>
          </a:bodyPr>
          <a:lstStyle/>
          <a:p>
            <a:pPr marL="0" marR="0" lvl="0" indent="0" algn="l" defTabSz="69921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3D81430-31FD-DE67-4D95-086C3C077E0C}"/>
              </a:ext>
            </a:extLst>
          </p:cNvPr>
          <p:cNvSpPr>
            <a:spLocks noGrp="1"/>
          </p:cNvSpPr>
          <p:nvPr>
            <p:ph type="title"/>
          </p:nvPr>
        </p:nvSpPr>
        <p:spPr>
          <a:xfrm>
            <a:off x="733764" y="501270"/>
            <a:ext cx="4938392" cy="837141"/>
          </a:xfrm>
        </p:spPr>
        <p:txBody>
          <a:bodyPr/>
          <a:lstStyle/>
          <a:p>
            <a:r>
              <a:rPr lang="en-US"/>
              <a:t>SRE Agent</a:t>
            </a:r>
          </a:p>
        </p:txBody>
      </p:sp>
      <p:sp>
        <p:nvSpPr>
          <p:cNvPr id="16" name="Rectangle 15">
            <a:extLst>
              <a:ext uri="{FF2B5EF4-FFF2-40B4-BE49-F238E27FC236}">
                <a16:creationId xmlns:a16="http://schemas.microsoft.com/office/drawing/2014/main" id="{1F58AE54-6D04-AD69-8F3A-7DE3E2AF81C7}"/>
              </a:ext>
            </a:extLst>
          </p:cNvPr>
          <p:cNvSpPr/>
          <p:nvPr/>
        </p:nvSpPr>
        <p:spPr>
          <a:xfrm>
            <a:off x="733764" y="1401904"/>
            <a:ext cx="5800652" cy="745477"/>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defTabSz="914367"/>
            <a:r>
              <a:rPr lang="en-US" sz="2400" b="1">
                <a:gradFill>
                  <a:gsLst>
                    <a:gs pos="0">
                      <a:srgbClr val="C03BC4">
                        <a:lumMod val="50000"/>
                        <a:lumOff val="50000"/>
                      </a:srgbClr>
                    </a:gs>
                    <a:gs pos="76000">
                      <a:srgbClr val="0078D4">
                        <a:lumMod val="50000"/>
                        <a:lumOff val="50000"/>
                      </a:srgbClr>
                    </a:gs>
                  </a:gsLst>
                  <a:lin ang="12600000" scaled="0"/>
                </a:gradFill>
                <a:latin typeface="Helvetica"/>
              </a:rPr>
              <a:t>AI-powered incident management and resource optimization in production</a:t>
            </a:r>
          </a:p>
        </p:txBody>
      </p:sp>
      <p:sp>
        <p:nvSpPr>
          <p:cNvPr id="7" name="Rectangle 6">
            <a:extLst>
              <a:ext uri="{FF2B5EF4-FFF2-40B4-BE49-F238E27FC236}">
                <a16:creationId xmlns:a16="http://schemas.microsoft.com/office/drawing/2014/main" id="{796F843D-C6FF-584D-5EA5-985514632E4D}"/>
              </a:ext>
            </a:extLst>
          </p:cNvPr>
          <p:cNvSpPr/>
          <p:nvPr/>
        </p:nvSpPr>
        <p:spPr>
          <a:xfrm>
            <a:off x="1196986" y="2601227"/>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Automatic incident management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reduces the number of pager alerts for human SREs</a:t>
            </a:r>
          </a:p>
        </p:txBody>
      </p:sp>
      <p:sp>
        <p:nvSpPr>
          <p:cNvPr id="4" name="Rectangle 3">
            <a:extLst>
              <a:ext uri="{FF2B5EF4-FFF2-40B4-BE49-F238E27FC236}">
                <a16:creationId xmlns:a16="http://schemas.microsoft.com/office/drawing/2014/main" id="{A5E50F1B-0DAE-327B-B742-B4990D98ADC5}"/>
              </a:ext>
            </a:extLst>
          </p:cNvPr>
          <p:cNvSpPr/>
          <p:nvPr/>
        </p:nvSpPr>
        <p:spPr>
          <a:xfrm>
            <a:off x="1196986" y="3452462"/>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Proactive diagnosis and mitigation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 improve application uptime, protecting revenue and reputation</a:t>
            </a:r>
          </a:p>
        </p:txBody>
      </p:sp>
      <p:grpSp>
        <p:nvGrpSpPr>
          <p:cNvPr id="25" name="Group 24">
            <a:extLst>
              <a:ext uri="{FF2B5EF4-FFF2-40B4-BE49-F238E27FC236}">
                <a16:creationId xmlns:a16="http://schemas.microsoft.com/office/drawing/2014/main" id="{73B422E8-C96E-51B6-10A6-8B8737233A12}"/>
              </a:ext>
              <a:ext uri="{C183D7F6-B498-43B3-948B-1728B52AA6E4}">
                <adec:decorative xmlns:adec="http://schemas.microsoft.com/office/drawing/2017/decorative" val="1"/>
              </a:ext>
            </a:extLst>
          </p:cNvPr>
          <p:cNvGrpSpPr/>
          <p:nvPr/>
        </p:nvGrpSpPr>
        <p:grpSpPr>
          <a:xfrm>
            <a:off x="865261" y="2850594"/>
            <a:ext cx="246742" cy="246742"/>
            <a:chOff x="566793" y="2850594"/>
            <a:chExt cx="246742" cy="246742"/>
          </a:xfrm>
        </p:grpSpPr>
        <p:sp>
          <p:nvSpPr>
            <p:cNvPr id="8" name="Oval 7">
              <a:extLst>
                <a:ext uri="{FF2B5EF4-FFF2-40B4-BE49-F238E27FC236}">
                  <a16:creationId xmlns:a16="http://schemas.microsoft.com/office/drawing/2014/main" id="{436F746C-6359-728D-3C0A-FB3B02F26E15}"/>
                </a:ext>
              </a:extLst>
            </p:cNvPr>
            <p:cNvSpPr/>
            <p:nvPr/>
          </p:nvSpPr>
          <p:spPr bwMode="auto">
            <a:xfrm>
              <a:off x="566793" y="2850594"/>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2" name="Half Frame 11">
              <a:extLst>
                <a:ext uri="{FF2B5EF4-FFF2-40B4-BE49-F238E27FC236}">
                  <a16:creationId xmlns:a16="http://schemas.microsoft.com/office/drawing/2014/main" id="{65CC5C11-EB28-10F9-9080-511D17084EF8}"/>
                </a:ext>
              </a:extLst>
            </p:cNvPr>
            <p:cNvSpPr/>
            <p:nvPr/>
          </p:nvSpPr>
          <p:spPr bwMode="auto">
            <a:xfrm rot="8100000">
              <a:off x="600879" y="2918924"/>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90CC1FDA-F49A-A9CE-FE65-B6B57498677D}"/>
              </a:ext>
              <a:ext uri="{C183D7F6-B498-43B3-948B-1728B52AA6E4}">
                <adec:decorative xmlns:adec="http://schemas.microsoft.com/office/drawing/2017/decorative" val="1"/>
              </a:ext>
            </a:extLst>
          </p:cNvPr>
          <p:cNvGrpSpPr/>
          <p:nvPr/>
        </p:nvGrpSpPr>
        <p:grpSpPr>
          <a:xfrm>
            <a:off x="865261" y="3701829"/>
            <a:ext cx="246742" cy="246742"/>
            <a:chOff x="566793" y="3701829"/>
            <a:chExt cx="246742" cy="246742"/>
          </a:xfrm>
        </p:grpSpPr>
        <p:sp>
          <p:nvSpPr>
            <p:cNvPr id="10" name="Oval 9">
              <a:extLst>
                <a:ext uri="{FF2B5EF4-FFF2-40B4-BE49-F238E27FC236}">
                  <a16:creationId xmlns:a16="http://schemas.microsoft.com/office/drawing/2014/main" id="{9A7214D4-C30F-3006-4840-871A1741BC6F}"/>
                </a:ext>
              </a:extLst>
            </p:cNvPr>
            <p:cNvSpPr/>
            <p:nvPr/>
          </p:nvSpPr>
          <p:spPr bwMode="auto">
            <a:xfrm>
              <a:off x="566793" y="3701829"/>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3" name="Half Frame 12">
              <a:extLst>
                <a:ext uri="{FF2B5EF4-FFF2-40B4-BE49-F238E27FC236}">
                  <a16:creationId xmlns:a16="http://schemas.microsoft.com/office/drawing/2014/main" id="{0449D2C9-1AB0-EDFA-581F-C49B47168C28}"/>
                </a:ext>
              </a:extLst>
            </p:cNvPr>
            <p:cNvSpPr/>
            <p:nvPr/>
          </p:nvSpPr>
          <p:spPr bwMode="auto">
            <a:xfrm rot="8100000">
              <a:off x="600879" y="377273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C43209CF-D9AE-AE0D-ADEA-5D2F428364F1}"/>
              </a:ext>
              <a:ext uri="{C183D7F6-B498-43B3-948B-1728B52AA6E4}">
                <adec:decorative xmlns:adec="http://schemas.microsoft.com/office/drawing/2017/decorative" val="1"/>
              </a:ext>
            </a:extLst>
          </p:cNvPr>
          <p:cNvGrpSpPr/>
          <p:nvPr/>
        </p:nvGrpSpPr>
        <p:grpSpPr>
          <a:xfrm>
            <a:off x="865261" y="4553064"/>
            <a:ext cx="246742" cy="246742"/>
            <a:chOff x="566793" y="4553064"/>
            <a:chExt cx="246742" cy="246742"/>
          </a:xfrm>
        </p:grpSpPr>
        <p:sp>
          <p:nvSpPr>
            <p:cNvPr id="11" name="Oval 10">
              <a:extLst>
                <a:ext uri="{FF2B5EF4-FFF2-40B4-BE49-F238E27FC236}">
                  <a16:creationId xmlns:a16="http://schemas.microsoft.com/office/drawing/2014/main" id="{2EE9E097-741B-8103-444D-B8AEE6872426}"/>
                </a:ext>
              </a:extLst>
            </p:cNvPr>
            <p:cNvSpPr/>
            <p:nvPr/>
          </p:nvSpPr>
          <p:spPr bwMode="auto">
            <a:xfrm>
              <a:off x="566793" y="4553064"/>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4" name="Half Frame 13">
              <a:extLst>
                <a:ext uri="{FF2B5EF4-FFF2-40B4-BE49-F238E27FC236}">
                  <a16:creationId xmlns:a16="http://schemas.microsoft.com/office/drawing/2014/main" id="{D9A6EEF4-6391-E3BD-8725-D2D89319A99F}"/>
                </a:ext>
              </a:extLst>
            </p:cNvPr>
            <p:cNvSpPr/>
            <p:nvPr/>
          </p:nvSpPr>
          <p:spPr bwMode="auto">
            <a:xfrm rot="8100000">
              <a:off x="600879" y="4621394"/>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E81EF3E3-18AE-C6B6-8FCD-A49BBF91D80F}"/>
              </a:ext>
            </a:extLst>
          </p:cNvPr>
          <p:cNvSpPr/>
          <p:nvPr/>
        </p:nvSpPr>
        <p:spPr>
          <a:xfrm>
            <a:off x="1196986" y="4303697"/>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Automated deployments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and autonomous rollbacks across large-scale environments help scale your ops without scaling the costs</a:t>
            </a:r>
          </a:p>
        </p:txBody>
      </p:sp>
      <p:grpSp>
        <p:nvGrpSpPr>
          <p:cNvPr id="28" name="Group 27">
            <a:extLst>
              <a:ext uri="{FF2B5EF4-FFF2-40B4-BE49-F238E27FC236}">
                <a16:creationId xmlns:a16="http://schemas.microsoft.com/office/drawing/2014/main" id="{BB13DD10-36A6-F33D-DF43-DF3EAF37BEB5}"/>
              </a:ext>
              <a:ext uri="{C183D7F6-B498-43B3-948B-1728B52AA6E4}">
                <adec:decorative xmlns:adec="http://schemas.microsoft.com/office/drawing/2017/decorative" val="1"/>
              </a:ext>
            </a:extLst>
          </p:cNvPr>
          <p:cNvGrpSpPr/>
          <p:nvPr/>
        </p:nvGrpSpPr>
        <p:grpSpPr>
          <a:xfrm>
            <a:off x="865261" y="5404298"/>
            <a:ext cx="246742" cy="246742"/>
            <a:chOff x="566793" y="5404298"/>
            <a:chExt cx="246742" cy="246742"/>
          </a:xfrm>
        </p:grpSpPr>
        <p:sp>
          <p:nvSpPr>
            <p:cNvPr id="20" name="Oval 19">
              <a:extLst>
                <a:ext uri="{FF2B5EF4-FFF2-40B4-BE49-F238E27FC236}">
                  <a16:creationId xmlns:a16="http://schemas.microsoft.com/office/drawing/2014/main" id="{5F611935-390D-6E31-0780-AB7BC0BB1718}"/>
                </a:ext>
              </a:extLst>
            </p:cNvPr>
            <p:cNvSpPr/>
            <p:nvPr/>
          </p:nvSpPr>
          <p:spPr bwMode="auto">
            <a:xfrm>
              <a:off x="566793" y="5404298"/>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21" name="Half Frame 20">
              <a:extLst>
                <a:ext uri="{FF2B5EF4-FFF2-40B4-BE49-F238E27FC236}">
                  <a16:creationId xmlns:a16="http://schemas.microsoft.com/office/drawing/2014/main" id="{25D04CA9-2012-3BCA-0FBC-6FF52E3F7F76}"/>
                </a:ext>
              </a:extLst>
            </p:cNvPr>
            <p:cNvSpPr/>
            <p:nvPr/>
          </p:nvSpPr>
          <p:spPr bwMode="auto">
            <a:xfrm rot="8100000">
              <a:off x="600879" y="5472628"/>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EDC1539E-6CA7-0A72-A3FB-6D57C6115D4F}"/>
              </a:ext>
            </a:extLst>
          </p:cNvPr>
          <p:cNvSpPr/>
          <p:nvPr/>
        </p:nvSpPr>
        <p:spPr>
          <a:xfrm>
            <a:off x="1196986" y="5154931"/>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Continuous monitoring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of health and performance of Azure resources, so talent can focus on high-value projects</a:t>
            </a:r>
          </a:p>
        </p:txBody>
      </p:sp>
      <p:pic>
        <p:nvPicPr>
          <p:cNvPr id="9" name="Picture 8" descr="Screenshot showing SRE agent in action">
            <a:extLst>
              <a:ext uri="{FF2B5EF4-FFF2-40B4-BE49-F238E27FC236}">
                <a16:creationId xmlns:a16="http://schemas.microsoft.com/office/drawing/2014/main" id="{A053A4B0-DF5A-5843-1549-9F84B4AE0FC5}"/>
              </a:ext>
            </a:extLst>
          </p:cNvPr>
          <p:cNvPicPr>
            <a:picLocks noChangeAspect="1"/>
          </p:cNvPicPr>
          <p:nvPr/>
        </p:nvPicPr>
        <p:blipFill>
          <a:blip r:embed="rId3"/>
          <a:stretch>
            <a:fillRect/>
          </a:stretch>
        </p:blipFill>
        <p:spPr>
          <a:xfrm>
            <a:off x="6696393" y="1461464"/>
            <a:ext cx="7488436" cy="4428558"/>
          </a:xfrm>
          <a:prstGeom prst="rect">
            <a:avLst/>
          </a:prstGeom>
        </p:spPr>
      </p:pic>
    </p:spTree>
    <p:extLst>
      <p:ext uri="{BB962C8B-B14F-4D97-AF65-F5344CB8AC3E}">
        <p14:creationId xmlns:p14="http://schemas.microsoft.com/office/powerpoint/2010/main" val="35609276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026313FC-2ECD-2778-0673-E2701F16B9D0}"/>
              </a:ext>
            </a:extLst>
          </p:cNvPr>
          <p:cNvGrpSpPr/>
          <p:nvPr/>
        </p:nvGrpSpPr>
        <p:grpSpPr>
          <a:xfrm rot="10800000">
            <a:off x="0" y="0"/>
            <a:ext cx="12191999" cy="4465640"/>
            <a:chOff x="1" y="1589509"/>
            <a:chExt cx="12752816" cy="4671054"/>
          </a:xfrm>
        </p:grpSpPr>
        <p:sp>
          <p:nvSpPr>
            <p:cNvPr id="43" name="Rectangle 42">
              <a:extLst>
                <a:ext uri="{FF2B5EF4-FFF2-40B4-BE49-F238E27FC236}">
                  <a16:creationId xmlns:a16="http://schemas.microsoft.com/office/drawing/2014/main" id="{F7AE97AE-EE83-36C2-3419-E322E8F05676}"/>
                </a:ext>
              </a:extLst>
            </p:cNvPr>
            <p:cNvSpPr/>
            <p:nvPr/>
          </p:nvSpPr>
          <p:spPr bwMode="auto">
            <a:xfrm>
              <a:off x="7072828" y="3028132"/>
              <a:ext cx="5679989" cy="3232431"/>
            </a:xfrm>
            <a:prstGeom prst="rect">
              <a:avLst/>
            </a:prstGeom>
            <a:gradFill flip="none" rotWithShape="1">
              <a:gsLst>
                <a:gs pos="100000">
                  <a:srgbClr val="ECE9E6">
                    <a:alpha val="59893"/>
                  </a:srgbClr>
                </a:gs>
                <a:gs pos="79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4" name="Picture 43" descr="A close-up of colorful objects&#10;&#10;Description automatically generated">
              <a:extLst>
                <a:ext uri="{FF2B5EF4-FFF2-40B4-BE49-F238E27FC236}">
                  <a16:creationId xmlns:a16="http://schemas.microsoft.com/office/drawing/2014/main" id="{B648BAC2-28A0-DCE4-2477-14B987BDE9F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589509"/>
              <a:ext cx="7772400" cy="4671054"/>
            </a:xfrm>
            <a:prstGeom prst="rect">
              <a:avLst/>
            </a:prstGeom>
          </p:spPr>
        </p:pic>
      </p:grpSp>
      <p:sp>
        <p:nvSpPr>
          <p:cNvPr id="4" name="Title 1">
            <a:extLst>
              <a:ext uri="{FF2B5EF4-FFF2-40B4-BE49-F238E27FC236}">
                <a16:creationId xmlns:a16="http://schemas.microsoft.com/office/drawing/2014/main" id="{692A9137-DA2A-4453-9598-F79B1BA83E9A}"/>
              </a:ext>
            </a:extLst>
          </p:cNvPr>
          <p:cNvSpPr txBox="1">
            <a:spLocks noGrp="1"/>
          </p:cNvSpPr>
          <p:nvPr>
            <p:ph type="title" idx="4294967295"/>
          </p:nvPr>
        </p:nvSpPr>
        <p:spPr>
          <a:xfrm>
            <a:off x="222474" y="362183"/>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200" b="0" kern="1200" cap="none" spc="-50" baseline="0">
                <a:ln w="3175">
                  <a:noFill/>
                </a:ln>
                <a:gradFill>
                  <a:gsLst>
                    <a:gs pos="50000">
                      <a:schemeClr val="accent5"/>
                    </a:gs>
                    <a:gs pos="0">
                      <a:schemeClr val="accent1"/>
                    </a:gs>
                    <a:gs pos="100000">
                      <a:srgbClr val="C73ECC"/>
                    </a:gs>
                  </a:gsLst>
                  <a:lin ang="2700000" scaled="1"/>
                </a:gradFill>
                <a:effectLst/>
                <a:latin typeface="+mj-lt"/>
                <a:ea typeface="+mn-ea"/>
                <a:cs typeface="Segoe UI" pitchFamily="34" charset="0"/>
              </a:defRPr>
            </a:lvl1pPr>
          </a:lstStyle>
          <a:p>
            <a:pPr>
              <a:defRPr/>
            </a:pPr>
            <a:r>
              <a:rPr lang="en-US"/>
              <a:t>Maximize GitHub Copilot’s Potential</a:t>
            </a:r>
            <a:endParaRPr lang="en-CA" sz="3200" b="0" i="0" u="none" strike="noStrike" kern="1200" cap="none" spc="-50" normalizeH="0" baseline="0" noProof="0">
              <a:ln w="3175">
                <a:noFill/>
              </a:ln>
              <a:gradFill>
                <a:gsLst>
                  <a:gs pos="0">
                    <a:srgbClr val="C03BC4"/>
                  </a:gs>
                  <a:gs pos="35000">
                    <a:srgbClr val="0078D4"/>
                  </a:gs>
                </a:gsLst>
                <a:path path="circle">
                  <a:fillToRect l="100000" t="100000"/>
                </a:path>
              </a:gradFill>
              <a:effectLst/>
              <a:uLnTx/>
              <a:uFillTx/>
              <a:latin typeface="+mj-lt"/>
              <a:cs typeface="Segoe UI" pitchFamily="34" charset="0"/>
            </a:endParaRPr>
          </a:p>
        </p:txBody>
      </p:sp>
      <p:sp>
        <p:nvSpPr>
          <p:cNvPr id="2" name="Title 34">
            <a:extLst>
              <a:ext uri="{FF2B5EF4-FFF2-40B4-BE49-F238E27FC236}">
                <a16:creationId xmlns:a16="http://schemas.microsoft.com/office/drawing/2014/main" id="{4EF50D1C-054A-142E-D1C2-8BE365BDD92A}"/>
              </a:ext>
            </a:extLst>
          </p:cNvPr>
          <p:cNvSpPr>
            <a:spLocks noGrp="1"/>
          </p:cNvSpPr>
          <p:nvPr/>
        </p:nvSpPr>
        <p:spPr>
          <a:xfrm>
            <a:off x="217371" y="848157"/>
            <a:ext cx="10594360" cy="430212"/>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light"/>
                <a:ea typeface="+mn-ea"/>
                <a:cs typeface="Segoe UI"/>
              </a:rPr>
              <a:t>With the Following Use Cases 🚀</a:t>
            </a:r>
            <a:br>
              <a:rPr kumimoji="0" lang="en-US" sz="2400" b="0" i="0" u="none" strike="noStrike" kern="1200" cap="none" spc="-50" normalizeH="0" baseline="0" noProof="0">
                <a:ln w="3175">
                  <a:noFill/>
                </a:ln>
                <a:solidFill>
                  <a:srgbClr val="000000"/>
                </a:solidFill>
                <a:effectLst/>
                <a:uLnTx/>
                <a:uFillTx/>
                <a:latin typeface="Segoe UI Semilight"/>
                <a:ea typeface="+mn-ea"/>
                <a:cs typeface="Segoe UI" pitchFamily="34" charset="0"/>
              </a:rPr>
            </a:br>
            <a:r>
              <a:rPr kumimoji="0" lang="en-US" sz="1600" b="0" i="0" u="none" strike="noStrike" kern="1200" cap="none" spc="-50" normalizeH="0" baseline="0" noProof="0">
                <a:ln w="3175">
                  <a:noFill/>
                </a:ln>
                <a:solidFill>
                  <a:srgbClr val="000000"/>
                </a:solidFill>
                <a:effectLst/>
                <a:uLnTx/>
                <a:uFillTx/>
                <a:latin typeface="Segoe UI Semilight"/>
                <a:ea typeface="+mn-ea"/>
                <a:cs typeface="Segoe UI"/>
              </a:rPr>
              <a:t>Foundational skills </a:t>
            </a:r>
            <a:endParaRPr kumimoji="0" lang="en-US" sz="3600" b="0" i="0" u="none" strike="noStrike" kern="1200" cap="none" spc="-50" normalizeH="0" baseline="0" noProof="0">
              <a:ln w="3175">
                <a:noFill/>
              </a:ln>
              <a:solidFill>
                <a:srgbClr val="000000"/>
              </a:solidFill>
              <a:effectLst/>
              <a:uLnTx/>
              <a:uFillTx/>
              <a:latin typeface="Segoe UI Semilight"/>
              <a:ea typeface="+mn-ea"/>
              <a:cs typeface="Segoe UI" pitchFamily="34" charset="0"/>
            </a:endParaRPr>
          </a:p>
        </p:txBody>
      </p:sp>
      <p:grpSp>
        <p:nvGrpSpPr>
          <p:cNvPr id="3" name="Group 2">
            <a:extLst>
              <a:ext uri="{FF2B5EF4-FFF2-40B4-BE49-F238E27FC236}">
                <a16:creationId xmlns:a16="http://schemas.microsoft.com/office/drawing/2014/main" id="{B6736B90-BDB5-E9D1-FB3B-ED6F150926A2}"/>
              </a:ext>
            </a:extLst>
          </p:cNvPr>
          <p:cNvGrpSpPr/>
          <p:nvPr/>
        </p:nvGrpSpPr>
        <p:grpSpPr>
          <a:xfrm>
            <a:off x="505272" y="1463713"/>
            <a:ext cx="2153223" cy="2221428"/>
            <a:chOff x="505272" y="1463713"/>
            <a:chExt cx="2153223" cy="2221428"/>
          </a:xfrm>
        </p:grpSpPr>
        <p:sp>
          <p:nvSpPr>
            <p:cNvPr id="111" name="Rounded Rectangle 1">
              <a:extLst>
                <a:ext uri="{FF2B5EF4-FFF2-40B4-BE49-F238E27FC236}">
                  <a16:creationId xmlns:a16="http://schemas.microsoft.com/office/drawing/2014/main" id="{8DA2CC22-80EC-7260-5797-4C3CDDB05B9F}"/>
                </a:ext>
                <a:ext uri="{C183D7F6-B498-43B3-948B-1728B52AA6E4}">
                  <adec:decorative xmlns:adec="http://schemas.microsoft.com/office/drawing/2017/decorative" val="1"/>
                </a:ext>
              </a:extLst>
            </p:cNvPr>
            <p:cNvSpPr/>
            <p:nvPr/>
          </p:nvSpPr>
          <p:spPr bwMode="auto">
            <a:xfrm>
              <a:off x="505272" y="1463713"/>
              <a:ext cx="2153223" cy="2221428"/>
            </a:xfrm>
            <a:prstGeom prst="roundRect">
              <a:avLst>
                <a:gd name="adj" fmla="val 2901"/>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2" name="TextBox 19">
              <a:extLst>
                <a:ext uri="{FF2B5EF4-FFF2-40B4-BE49-F238E27FC236}">
                  <a16:creationId xmlns:a16="http://schemas.microsoft.com/office/drawing/2014/main" id="{5E31174D-9FE0-9C57-5C69-AB32C7491FDE}"/>
                </a:ext>
              </a:extLst>
            </p:cNvPr>
            <p:cNvSpPr txBox="1"/>
            <p:nvPr/>
          </p:nvSpPr>
          <p:spPr>
            <a:xfrm>
              <a:off x="626192" y="1957766"/>
              <a:ext cx="1922209" cy="98488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Code Completion</a:t>
              </a:r>
              <a:b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br>
              <a: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 </a:t>
              </a:r>
              <a:r>
                <a:rPr kumimoji="0" lang="en-US" sz="1000" b="0" i="0" u="none" strike="noStrike" kern="1200" cap="none" spc="0" normalizeH="0" baseline="0" noProof="0">
                  <a:ln>
                    <a:noFill/>
                  </a:ln>
                  <a:solidFill>
                    <a:prstClr val="black"/>
                  </a:solidFill>
                  <a:effectLst/>
                  <a:uLnTx/>
                  <a:uFillTx/>
                  <a:latin typeface="Segoe UI"/>
                  <a:ea typeface="+mn-ea"/>
                  <a:cs typeface="+mn-cs"/>
                </a:rPr>
                <a:t>– </a:t>
              </a:r>
              <a:r>
                <a:rPr kumimoji="0" lang="en-US" sz="1000" b="0" i="0" u="none" strike="noStrike" kern="1200" cap="none" spc="0" normalizeH="0" baseline="0" noProof="0">
                  <a:ln>
                    <a:noFill/>
                  </a:ln>
                  <a:solidFill>
                    <a:srgbClr val="000000"/>
                  </a:solidFill>
                  <a:effectLst/>
                  <a:uLnTx/>
                  <a:uFillTx/>
                  <a:latin typeface="Segoe UI"/>
                  <a:ea typeface="+mn-ea"/>
                  <a:cs typeface="+mn-cs"/>
                </a:rPr>
                <a:t>Speeds up coding by suggesting entire lines or blocks of code based on context.</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TextBox 1">
              <a:extLst>
                <a:ext uri="{FF2B5EF4-FFF2-40B4-BE49-F238E27FC236}">
                  <a16:creationId xmlns:a16="http://schemas.microsoft.com/office/drawing/2014/main" id="{3F31713F-7599-1164-9E6B-AEFC2B34F335}"/>
                </a:ext>
              </a:extLst>
            </p:cNvPr>
            <p:cNvSpPr txBox="1"/>
            <p:nvPr/>
          </p:nvSpPr>
          <p:spPr>
            <a:xfrm>
              <a:off x="2267041" y="1463713"/>
              <a:ext cx="391454" cy="52322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a:ea typeface="+mn-ea"/>
                  <a:cs typeface="Segoe UI"/>
                </a:rPr>
                <a:t>1</a:t>
              </a:r>
            </a:p>
          </p:txBody>
        </p:sp>
        <p:sp>
          <p:nvSpPr>
            <p:cNvPr id="115" name="TextBox 37">
              <a:extLst>
                <a:ext uri="{FF2B5EF4-FFF2-40B4-BE49-F238E27FC236}">
                  <a16:creationId xmlns:a16="http://schemas.microsoft.com/office/drawing/2014/main" id="{A7CC5D06-F6BC-0CFF-D489-96D38F400E9A}"/>
                </a:ext>
              </a:extLst>
            </p:cNvPr>
            <p:cNvSpPr txBox="1"/>
            <p:nvPr/>
          </p:nvSpPr>
          <p:spPr>
            <a:xfrm>
              <a:off x="827732" y="3171742"/>
              <a:ext cx="1749344" cy="46166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800" b="0" i="1" u="none" strike="noStrike" kern="1200" cap="none" spc="0" normalizeH="0" baseline="0" noProof="0">
                  <a:ln>
                    <a:noFill/>
                  </a:ln>
                  <a:solidFill>
                    <a:prstClr val="black"/>
                  </a:solidFill>
                  <a:effectLst/>
                  <a:uLnTx/>
                  <a:uFillTx/>
                  <a:latin typeface="Segoe UI"/>
                  <a:ea typeface="+mn-ea"/>
                  <a:cs typeface="+mn-cs"/>
                </a:rPr>
                <a:t>Write a Python function that takes a list of numbers and returns the sum of all even numbers.</a:t>
              </a:r>
              <a:endParaRPr kumimoji="0" lang="en-US" sz="1050" b="0" i="1" u="none" strike="noStrike" kern="1200" cap="none" spc="0" normalizeH="0" baseline="0" noProof="0">
                <a:ln>
                  <a:noFill/>
                </a:ln>
                <a:solidFill>
                  <a:srgbClr val="463668"/>
                </a:solidFill>
                <a:effectLst/>
                <a:uLnTx/>
                <a:uFillTx/>
                <a:latin typeface="Segoe UI"/>
                <a:ea typeface="+mn-ea"/>
                <a:cs typeface="+mn-cs"/>
              </a:endParaRPr>
            </a:p>
          </p:txBody>
        </p:sp>
        <p:pic>
          <p:nvPicPr>
            <p:cNvPr id="116" name="Graphic 38">
              <a:extLst>
                <a:ext uri="{FF2B5EF4-FFF2-40B4-BE49-F238E27FC236}">
                  <a16:creationId xmlns:a16="http://schemas.microsoft.com/office/drawing/2014/main" id="{62E8FC91-9535-A8C5-934C-8ED62C1B7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506" y="3201363"/>
              <a:ext cx="163426" cy="163426"/>
            </a:xfrm>
            <a:prstGeom prst="rect">
              <a:avLst/>
            </a:prstGeom>
          </p:spPr>
        </p:pic>
      </p:grpSp>
      <p:grpSp>
        <p:nvGrpSpPr>
          <p:cNvPr id="46" name="Group 45">
            <a:extLst>
              <a:ext uri="{FF2B5EF4-FFF2-40B4-BE49-F238E27FC236}">
                <a16:creationId xmlns:a16="http://schemas.microsoft.com/office/drawing/2014/main" id="{BC6877D7-A943-6257-D723-1C6E69046304}"/>
              </a:ext>
            </a:extLst>
          </p:cNvPr>
          <p:cNvGrpSpPr/>
          <p:nvPr/>
        </p:nvGrpSpPr>
        <p:grpSpPr>
          <a:xfrm>
            <a:off x="2766319" y="1463713"/>
            <a:ext cx="2153223" cy="2221428"/>
            <a:chOff x="2766319" y="1463713"/>
            <a:chExt cx="2153223" cy="2221428"/>
          </a:xfrm>
        </p:grpSpPr>
        <p:sp>
          <p:nvSpPr>
            <p:cNvPr id="105" name="Rounded Rectangle 1">
              <a:extLst>
                <a:ext uri="{FF2B5EF4-FFF2-40B4-BE49-F238E27FC236}">
                  <a16:creationId xmlns:a16="http://schemas.microsoft.com/office/drawing/2014/main" id="{3BF57255-97D8-2143-312F-06BE5A239045}"/>
                </a:ext>
                <a:ext uri="{C183D7F6-B498-43B3-948B-1728B52AA6E4}">
                  <adec:decorative xmlns:adec="http://schemas.microsoft.com/office/drawing/2017/decorative" val="1"/>
                </a:ext>
              </a:extLst>
            </p:cNvPr>
            <p:cNvSpPr/>
            <p:nvPr/>
          </p:nvSpPr>
          <p:spPr bwMode="auto">
            <a:xfrm>
              <a:off x="2766319" y="1463713"/>
              <a:ext cx="2153223" cy="2221428"/>
            </a:xfrm>
            <a:prstGeom prst="roundRect">
              <a:avLst>
                <a:gd name="adj" fmla="val 2901"/>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6" name="TextBox 45">
              <a:extLst>
                <a:ext uri="{FF2B5EF4-FFF2-40B4-BE49-F238E27FC236}">
                  <a16:creationId xmlns:a16="http://schemas.microsoft.com/office/drawing/2014/main" id="{28571CE6-5C70-E911-C95B-E7FBD2DF145D}"/>
                </a:ext>
              </a:extLst>
            </p:cNvPr>
            <p:cNvSpPr txBox="1"/>
            <p:nvPr/>
          </p:nvSpPr>
          <p:spPr>
            <a:xfrm>
              <a:off x="2887239" y="1957766"/>
              <a:ext cx="1859859" cy="103618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Code Refactoring &amp; Optimization</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 </a:t>
              </a:r>
              <a:r>
                <a:rPr kumimoji="0" lang="en-US" sz="1000" b="0" i="0" u="none" strike="noStrike" kern="1200" cap="none" spc="0" normalizeH="0" baseline="0" noProof="0">
                  <a:ln>
                    <a:noFill/>
                  </a:ln>
                  <a:solidFill>
                    <a:srgbClr val="000000"/>
                  </a:solidFill>
                  <a:effectLst/>
                  <a:uLnTx/>
                  <a:uFillTx/>
                  <a:latin typeface="Segoe UI"/>
                  <a:ea typeface="+mn-ea"/>
                  <a:cs typeface="+mn-cs"/>
                </a:rPr>
                <a:t>Improves existing code for better efficiency, readability, and maintainability.</a:t>
              </a:r>
              <a:endParaRPr kumimoji="0" lang="en-US" sz="10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TextBox 2">
              <a:extLst>
                <a:ext uri="{FF2B5EF4-FFF2-40B4-BE49-F238E27FC236}">
                  <a16:creationId xmlns:a16="http://schemas.microsoft.com/office/drawing/2014/main" id="{5539DA7A-A479-46A1-C0DB-D07595F9BA9E}"/>
                </a:ext>
              </a:extLst>
            </p:cNvPr>
            <p:cNvSpPr txBox="1"/>
            <p:nvPr/>
          </p:nvSpPr>
          <p:spPr>
            <a:xfrm>
              <a:off x="4528088" y="1463713"/>
              <a:ext cx="391454" cy="52322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a:ea typeface="+mn-ea"/>
                  <a:cs typeface="Segoe UI"/>
                </a:rPr>
                <a:t>2</a:t>
              </a:r>
            </a:p>
          </p:txBody>
        </p:sp>
        <p:sp>
          <p:nvSpPr>
            <p:cNvPr id="109" name="TextBox 39">
              <a:extLst>
                <a:ext uri="{FF2B5EF4-FFF2-40B4-BE49-F238E27FC236}">
                  <a16:creationId xmlns:a16="http://schemas.microsoft.com/office/drawing/2014/main" id="{B2591651-A27E-3469-E87B-301996FC0823}"/>
                </a:ext>
              </a:extLst>
            </p:cNvPr>
            <p:cNvSpPr txBox="1"/>
            <p:nvPr/>
          </p:nvSpPr>
          <p:spPr>
            <a:xfrm>
              <a:off x="3085792" y="3171742"/>
              <a:ext cx="167560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200"/>
                </a:spcBef>
                <a:spcAft>
                  <a:spcPts val="20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a:ea typeface="+mn-ea"/>
                  <a:cs typeface="+mn-cs"/>
                </a:rPr>
                <a:t>Refactor this nested loop in for better performance using list comprehensions.</a:t>
              </a:r>
              <a:endParaRPr kumimoji="0" lang="en-US" sz="1050" b="0" i="1" u="none" strike="noStrike" kern="1200" cap="none" spc="0" normalizeH="0" baseline="0" noProof="0">
                <a:ln>
                  <a:noFill/>
                </a:ln>
                <a:solidFill>
                  <a:prstClr val="black"/>
                </a:solidFill>
                <a:effectLst/>
                <a:uLnTx/>
                <a:uFillTx/>
                <a:latin typeface="Segoe UI"/>
                <a:ea typeface="+mn-ea"/>
                <a:cs typeface="+mn-cs"/>
              </a:endParaRPr>
            </a:p>
          </p:txBody>
        </p:sp>
        <p:pic>
          <p:nvPicPr>
            <p:cNvPr id="110" name="Graphic 40">
              <a:extLst>
                <a:ext uri="{FF2B5EF4-FFF2-40B4-BE49-F238E27FC236}">
                  <a16:creationId xmlns:a16="http://schemas.microsoft.com/office/drawing/2014/main" id="{B62054DC-91C2-7E86-D757-AF1BAD1B05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8566" y="3201363"/>
              <a:ext cx="163426" cy="163426"/>
            </a:xfrm>
            <a:prstGeom prst="rect">
              <a:avLst/>
            </a:prstGeom>
          </p:spPr>
        </p:pic>
      </p:grpSp>
      <p:grpSp>
        <p:nvGrpSpPr>
          <p:cNvPr id="47" name="Group 46">
            <a:extLst>
              <a:ext uri="{FF2B5EF4-FFF2-40B4-BE49-F238E27FC236}">
                <a16:creationId xmlns:a16="http://schemas.microsoft.com/office/drawing/2014/main" id="{7D2FF1C3-2CC3-6F84-6243-A6D2D9C93C3D}"/>
              </a:ext>
            </a:extLst>
          </p:cNvPr>
          <p:cNvGrpSpPr/>
          <p:nvPr/>
        </p:nvGrpSpPr>
        <p:grpSpPr>
          <a:xfrm>
            <a:off x="7288413" y="1463713"/>
            <a:ext cx="2153223" cy="2221428"/>
            <a:chOff x="7288413" y="1463713"/>
            <a:chExt cx="2153223" cy="2221428"/>
          </a:xfrm>
        </p:grpSpPr>
        <p:sp>
          <p:nvSpPr>
            <p:cNvPr id="99" name="Rounded Rectangle 1">
              <a:extLst>
                <a:ext uri="{FF2B5EF4-FFF2-40B4-BE49-F238E27FC236}">
                  <a16:creationId xmlns:a16="http://schemas.microsoft.com/office/drawing/2014/main" id="{F416E7D1-4882-AA85-DED7-A89777B1C87E}"/>
                </a:ext>
                <a:ext uri="{C183D7F6-B498-43B3-948B-1728B52AA6E4}">
                  <adec:decorative xmlns:adec="http://schemas.microsoft.com/office/drawing/2017/decorative" val="1"/>
                </a:ext>
              </a:extLst>
            </p:cNvPr>
            <p:cNvSpPr/>
            <p:nvPr/>
          </p:nvSpPr>
          <p:spPr bwMode="auto">
            <a:xfrm>
              <a:off x="7288413" y="1463713"/>
              <a:ext cx="2153223" cy="2221428"/>
            </a:xfrm>
            <a:prstGeom prst="roundRect">
              <a:avLst>
                <a:gd name="adj" fmla="val 2901"/>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0" name="TextBox 53">
              <a:extLst>
                <a:ext uri="{FF2B5EF4-FFF2-40B4-BE49-F238E27FC236}">
                  <a16:creationId xmlns:a16="http://schemas.microsoft.com/office/drawing/2014/main" id="{3FDDF2BD-1775-C987-49BE-5364A0DB5793}"/>
                </a:ext>
              </a:extLst>
            </p:cNvPr>
            <p:cNvSpPr txBox="1"/>
            <p:nvPr/>
          </p:nvSpPr>
          <p:spPr>
            <a:xfrm>
              <a:off x="7409333" y="1957766"/>
              <a:ext cx="1814387" cy="82073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Test Generation</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 </a:t>
              </a:r>
              <a:r>
                <a:rPr kumimoji="0" lang="en-US" sz="1000" b="0" i="0" u="none" strike="noStrike" kern="1200" cap="none" spc="0" normalizeH="0" baseline="0" noProof="0">
                  <a:ln>
                    <a:noFill/>
                  </a:ln>
                  <a:solidFill>
                    <a:srgbClr val="000000"/>
                  </a:solidFill>
                  <a:effectLst/>
                  <a:uLnTx/>
                  <a:uFillTx/>
                  <a:latin typeface="Segoe UI"/>
                  <a:ea typeface="+mn-ea"/>
                  <a:cs typeface="+mn-cs"/>
                </a:rPr>
                <a:t>Write test cases for code, reducing manual effort in test-driven development.</a:t>
              </a:r>
              <a:endParaRPr kumimoji="0" lang="en-US" sz="10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TextBox 5">
              <a:extLst>
                <a:ext uri="{FF2B5EF4-FFF2-40B4-BE49-F238E27FC236}">
                  <a16:creationId xmlns:a16="http://schemas.microsoft.com/office/drawing/2014/main" id="{3F3B948A-BD26-1C50-E43F-79F5DEFF792C}"/>
                </a:ext>
              </a:extLst>
            </p:cNvPr>
            <p:cNvSpPr txBox="1"/>
            <p:nvPr/>
          </p:nvSpPr>
          <p:spPr>
            <a:xfrm>
              <a:off x="9050182" y="1463713"/>
              <a:ext cx="391454" cy="52322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a:ea typeface="+mn-ea"/>
                  <a:cs typeface="Segoe UI"/>
                </a:rPr>
                <a:t>4</a:t>
              </a:r>
            </a:p>
          </p:txBody>
        </p:sp>
        <p:sp>
          <p:nvSpPr>
            <p:cNvPr id="103" name="TextBox 44">
              <a:extLst>
                <a:ext uri="{FF2B5EF4-FFF2-40B4-BE49-F238E27FC236}">
                  <a16:creationId xmlns:a16="http://schemas.microsoft.com/office/drawing/2014/main" id="{BDEFC89D-A942-BFA8-EAE8-43445CFC2413}"/>
                </a:ext>
              </a:extLst>
            </p:cNvPr>
            <p:cNvSpPr txBox="1"/>
            <p:nvPr/>
          </p:nvSpPr>
          <p:spPr>
            <a:xfrm>
              <a:off x="7602299" y="3171742"/>
              <a:ext cx="1565671" cy="33855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a:ea typeface="+mn-ea"/>
                  <a:cs typeface="+mn-cs"/>
                </a:rPr>
                <a:t>Write unit tests for this JavaScript function using Jest</a:t>
              </a:r>
              <a:endParaRPr kumimoji="0" lang="en-US" sz="800" b="0" i="1" u="none" strike="noStrike" kern="1200" cap="none" spc="0" normalizeH="0" baseline="0" noProof="0">
                <a:ln>
                  <a:noFill/>
                </a:ln>
                <a:solidFill>
                  <a:srgbClr val="463668"/>
                </a:solidFill>
                <a:effectLst/>
                <a:uLnTx/>
                <a:uFillTx/>
                <a:latin typeface="Segoe UI"/>
                <a:ea typeface="+mn-ea"/>
                <a:cs typeface="+mn-cs"/>
              </a:endParaRPr>
            </a:p>
          </p:txBody>
        </p:sp>
        <p:pic>
          <p:nvPicPr>
            <p:cNvPr id="104" name="Graphic 46">
              <a:extLst>
                <a:ext uri="{FF2B5EF4-FFF2-40B4-BE49-F238E27FC236}">
                  <a16:creationId xmlns:a16="http://schemas.microsoft.com/office/drawing/2014/main" id="{D402084C-DA8C-FFB6-ED67-C3D35E381E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5073" y="3201363"/>
              <a:ext cx="163426" cy="163426"/>
            </a:xfrm>
            <a:prstGeom prst="rect">
              <a:avLst/>
            </a:prstGeom>
          </p:spPr>
        </p:pic>
      </p:grpSp>
      <p:grpSp>
        <p:nvGrpSpPr>
          <p:cNvPr id="48" name="Group 47">
            <a:extLst>
              <a:ext uri="{FF2B5EF4-FFF2-40B4-BE49-F238E27FC236}">
                <a16:creationId xmlns:a16="http://schemas.microsoft.com/office/drawing/2014/main" id="{33B643B3-399D-DE7C-B363-FCC4ED39BE39}"/>
              </a:ext>
            </a:extLst>
          </p:cNvPr>
          <p:cNvGrpSpPr/>
          <p:nvPr/>
        </p:nvGrpSpPr>
        <p:grpSpPr>
          <a:xfrm>
            <a:off x="9549461" y="1463713"/>
            <a:ext cx="2167523" cy="2221428"/>
            <a:chOff x="9549461" y="1463713"/>
            <a:chExt cx="2167523" cy="2221428"/>
          </a:xfrm>
        </p:grpSpPr>
        <p:sp>
          <p:nvSpPr>
            <p:cNvPr id="93" name="Rounded Rectangle 1">
              <a:extLst>
                <a:ext uri="{FF2B5EF4-FFF2-40B4-BE49-F238E27FC236}">
                  <a16:creationId xmlns:a16="http://schemas.microsoft.com/office/drawing/2014/main" id="{7D5EBB9E-45AD-0BAB-B9E5-A79A371B818C}"/>
                </a:ext>
                <a:ext uri="{C183D7F6-B498-43B3-948B-1728B52AA6E4}">
                  <adec:decorative xmlns:adec="http://schemas.microsoft.com/office/drawing/2017/decorative" val="1"/>
                </a:ext>
              </a:extLst>
            </p:cNvPr>
            <p:cNvSpPr/>
            <p:nvPr/>
          </p:nvSpPr>
          <p:spPr bwMode="auto">
            <a:xfrm>
              <a:off x="9549461" y="1463713"/>
              <a:ext cx="2153223" cy="2221428"/>
            </a:xfrm>
            <a:prstGeom prst="roundRect">
              <a:avLst>
                <a:gd name="adj" fmla="val 2901"/>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4" name="TextBox 57">
              <a:extLst>
                <a:ext uri="{FF2B5EF4-FFF2-40B4-BE49-F238E27FC236}">
                  <a16:creationId xmlns:a16="http://schemas.microsoft.com/office/drawing/2014/main" id="{DB64048F-37F7-62E9-647E-C4483A22B5AA}"/>
                </a:ext>
              </a:extLst>
            </p:cNvPr>
            <p:cNvSpPr txBox="1"/>
            <p:nvPr/>
          </p:nvSpPr>
          <p:spPr>
            <a:xfrm>
              <a:off x="9670382" y="1957766"/>
              <a:ext cx="1693886" cy="125162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Bug Fixing &amp; Debugging Assistance</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 </a:t>
              </a:r>
              <a:r>
                <a:rPr kumimoji="0" lang="en-US" sz="1000" b="0" i="0" u="none" strike="noStrike" kern="1200" cap="none" spc="0" normalizeH="0" baseline="0" noProof="0">
                  <a:ln>
                    <a:noFill/>
                  </a:ln>
                  <a:solidFill>
                    <a:srgbClr val="000000"/>
                  </a:solidFill>
                  <a:effectLst/>
                  <a:uLnTx/>
                  <a:uFillTx/>
                  <a:latin typeface="Segoe UI"/>
                  <a:ea typeface="+mn-ea"/>
                  <a:cs typeface="+mn-cs"/>
                </a:rPr>
                <a:t>Helps identify and fix errors quickly with AI-driven suggestions.</a:t>
              </a:r>
              <a:endParaRPr kumimoji="0" lang="en-US" sz="1000" b="0" i="0" u="none" strike="noStrike" kern="1200" cap="none" spc="0" normalizeH="0" baseline="0" noProof="0">
                <a:ln>
                  <a:noFill/>
                </a:ln>
                <a:solidFill>
                  <a:prstClr val="black"/>
                </a:solidFill>
                <a:effectLst/>
                <a:uLnTx/>
                <a:uFillTx/>
                <a:latin typeface="Segoe UI"/>
                <a:ea typeface="+mn-ea"/>
                <a:cs typeface="+mn-cs"/>
              </a:endParaRPr>
            </a:p>
          </p:txBody>
        </p:sp>
        <p:sp>
          <p:nvSpPr>
            <p:cNvPr id="95" name="TextBox 6">
              <a:extLst>
                <a:ext uri="{FF2B5EF4-FFF2-40B4-BE49-F238E27FC236}">
                  <a16:creationId xmlns:a16="http://schemas.microsoft.com/office/drawing/2014/main" id="{36487B07-29F3-118B-39AB-51AE75816EB4}"/>
                </a:ext>
              </a:extLst>
            </p:cNvPr>
            <p:cNvSpPr txBox="1"/>
            <p:nvPr/>
          </p:nvSpPr>
          <p:spPr>
            <a:xfrm>
              <a:off x="11311230" y="1463713"/>
              <a:ext cx="391454" cy="52322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a:ea typeface="+mn-ea"/>
                  <a:cs typeface="Segoe UI"/>
                </a:rPr>
                <a:t>5</a:t>
              </a:r>
            </a:p>
          </p:txBody>
        </p:sp>
        <p:sp>
          <p:nvSpPr>
            <p:cNvPr id="97" name="TextBox 48">
              <a:extLst>
                <a:ext uri="{FF2B5EF4-FFF2-40B4-BE49-F238E27FC236}">
                  <a16:creationId xmlns:a16="http://schemas.microsoft.com/office/drawing/2014/main" id="{31A3A63C-23A1-503B-29A7-E22B8018F27D}"/>
                </a:ext>
              </a:extLst>
            </p:cNvPr>
            <p:cNvSpPr txBox="1"/>
            <p:nvPr/>
          </p:nvSpPr>
          <p:spPr>
            <a:xfrm>
              <a:off x="9866807" y="3171742"/>
              <a:ext cx="1850177" cy="46166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a:ea typeface="+mn-ea"/>
                  <a:cs typeface="+mn-cs"/>
                </a:rPr>
                <a:t>Fix this </a:t>
              </a:r>
              <a:r>
                <a:rPr kumimoji="0" lang="en-US" sz="800" b="0" i="1" u="none" strike="noStrike" kern="1200" cap="none" spc="0" normalizeH="0" baseline="0" noProof="0" err="1">
                  <a:ln>
                    <a:noFill/>
                  </a:ln>
                  <a:solidFill>
                    <a:srgbClr val="000000"/>
                  </a:solidFill>
                  <a:effectLst/>
                  <a:uLnTx/>
                  <a:uFillTx/>
                  <a:latin typeface="Segoe UI"/>
                  <a:ea typeface="+mn-ea"/>
                  <a:cs typeface="+mn-cs"/>
                </a:rPr>
                <a:t>c#</a:t>
              </a:r>
              <a:r>
                <a:rPr kumimoji="0" lang="en-US" sz="800" b="0" i="1" u="none" strike="noStrike" kern="1200" cap="none" spc="0" normalizeH="0" baseline="0" noProof="0">
                  <a:ln>
                    <a:noFill/>
                  </a:ln>
                  <a:solidFill>
                    <a:srgbClr val="000000"/>
                  </a:solidFill>
                  <a:effectLst/>
                  <a:uLnTx/>
                  <a:uFillTx/>
                  <a:latin typeface="Segoe UI"/>
                  <a:ea typeface="+mn-ea"/>
                  <a:cs typeface="+mn-cs"/>
                </a:rPr>
                <a:t> code that attempts to count the occurrences of a character in a string but is failing</a:t>
              </a:r>
              <a:endParaRPr kumimoji="0" lang="en-US" sz="1050" b="0" i="1" u="none" strike="noStrike" kern="1200" cap="none" spc="0" normalizeH="0" baseline="0" noProof="0">
                <a:ln>
                  <a:noFill/>
                </a:ln>
                <a:solidFill>
                  <a:prstClr val="black"/>
                </a:solidFill>
                <a:effectLst/>
                <a:uLnTx/>
                <a:uFillTx/>
                <a:latin typeface="Segoe UI"/>
                <a:ea typeface="+mn-ea"/>
                <a:cs typeface="+mn-cs"/>
              </a:endParaRPr>
            </a:p>
          </p:txBody>
        </p:sp>
        <p:pic>
          <p:nvPicPr>
            <p:cNvPr id="98" name="Graphic 50">
              <a:extLst>
                <a:ext uri="{FF2B5EF4-FFF2-40B4-BE49-F238E27FC236}">
                  <a16:creationId xmlns:a16="http://schemas.microsoft.com/office/drawing/2014/main" id="{B232F48A-1F1B-3189-F607-A5BE39B67A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9581" y="3201363"/>
              <a:ext cx="163426" cy="163426"/>
            </a:xfrm>
            <a:prstGeom prst="rect">
              <a:avLst/>
            </a:prstGeom>
          </p:spPr>
        </p:pic>
      </p:grpSp>
      <p:grpSp>
        <p:nvGrpSpPr>
          <p:cNvPr id="49" name="Group 48">
            <a:extLst>
              <a:ext uri="{FF2B5EF4-FFF2-40B4-BE49-F238E27FC236}">
                <a16:creationId xmlns:a16="http://schemas.microsoft.com/office/drawing/2014/main" id="{42ED8587-0BC3-0990-2346-ED37EEEA6CA6}"/>
              </a:ext>
            </a:extLst>
          </p:cNvPr>
          <p:cNvGrpSpPr/>
          <p:nvPr/>
        </p:nvGrpSpPr>
        <p:grpSpPr>
          <a:xfrm>
            <a:off x="505272" y="3809424"/>
            <a:ext cx="2153223" cy="2221429"/>
            <a:chOff x="505272" y="3809424"/>
            <a:chExt cx="2153223" cy="2221429"/>
          </a:xfrm>
        </p:grpSpPr>
        <p:sp>
          <p:nvSpPr>
            <p:cNvPr id="87" name="Rounded Rectangle 1">
              <a:extLst>
                <a:ext uri="{FF2B5EF4-FFF2-40B4-BE49-F238E27FC236}">
                  <a16:creationId xmlns:a16="http://schemas.microsoft.com/office/drawing/2014/main" id="{C7B3060C-AF00-97CD-3719-19187DC17CF3}"/>
                </a:ext>
                <a:ext uri="{C183D7F6-B498-43B3-948B-1728B52AA6E4}">
                  <adec:decorative xmlns:adec="http://schemas.microsoft.com/office/drawing/2017/decorative" val="1"/>
                </a:ext>
              </a:extLst>
            </p:cNvPr>
            <p:cNvSpPr/>
            <p:nvPr/>
          </p:nvSpPr>
          <p:spPr bwMode="auto">
            <a:xfrm>
              <a:off x="505272" y="3809425"/>
              <a:ext cx="2153223" cy="2221428"/>
            </a:xfrm>
            <a:prstGeom prst="roundRect">
              <a:avLst>
                <a:gd name="adj" fmla="val 2901"/>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8" name="TextBox 61">
              <a:extLst>
                <a:ext uri="{FF2B5EF4-FFF2-40B4-BE49-F238E27FC236}">
                  <a16:creationId xmlns:a16="http://schemas.microsoft.com/office/drawing/2014/main" id="{3D0E65BC-434B-8E16-4EB5-623E132C9AB5}"/>
                </a:ext>
              </a:extLst>
            </p:cNvPr>
            <p:cNvSpPr txBox="1"/>
            <p:nvPr/>
          </p:nvSpPr>
          <p:spPr>
            <a:xfrm>
              <a:off x="626192" y="4303478"/>
              <a:ext cx="1744774" cy="82073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Code Conversion</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 </a:t>
              </a:r>
              <a:r>
                <a:rPr kumimoji="0" lang="en-US" sz="1000" b="0" i="0" u="none" strike="noStrike" kern="1200" cap="none" spc="0" normalizeH="0" baseline="0" noProof="0">
                  <a:ln>
                    <a:noFill/>
                  </a:ln>
                  <a:solidFill>
                    <a:srgbClr val="000000"/>
                  </a:solidFill>
                  <a:effectLst/>
                  <a:uLnTx/>
                  <a:uFillTx/>
                  <a:latin typeface="Segoe UI"/>
                  <a:ea typeface="+mn-ea"/>
                  <a:cs typeface="+mn-cs"/>
                </a:rPr>
                <a:t>Translate code from one programming language to another.</a:t>
              </a:r>
            </a:p>
          </p:txBody>
        </p:sp>
        <p:sp>
          <p:nvSpPr>
            <p:cNvPr id="89" name="TextBox 7">
              <a:extLst>
                <a:ext uri="{FF2B5EF4-FFF2-40B4-BE49-F238E27FC236}">
                  <a16:creationId xmlns:a16="http://schemas.microsoft.com/office/drawing/2014/main" id="{E175F923-A844-B59C-CFDA-D5E0D4DA0EFF}"/>
                </a:ext>
              </a:extLst>
            </p:cNvPr>
            <p:cNvSpPr txBox="1"/>
            <p:nvPr/>
          </p:nvSpPr>
          <p:spPr>
            <a:xfrm>
              <a:off x="2267041" y="3809424"/>
              <a:ext cx="391454" cy="52322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a:ea typeface="+mn-ea"/>
                  <a:cs typeface="Segoe UI"/>
                </a:rPr>
                <a:t>6</a:t>
              </a:r>
            </a:p>
          </p:txBody>
        </p:sp>
        <p:sp>
          <p:nvSpPr>
            <p:cNvPr id="91" name="TextBox 52">
              <a:extLst>
                <a:ext uri="{FF2B5EF4-FFF2-40B4-BE49-F238E27FC236}">
                  <a16:creationId xmlns:a16="http://schemas.microsoft.com/office/drawing/2014/main" id="{E4EACBFB-4D56-491D-377C-5DCABE4CD787}"/>
                </a:ext>
              </a:extLst>
            </p:cNvPr>
            <p:cNvSpPr txBox="1"/>
            <p:nvPr/>
          </p:nvSpPr>
          <p:spPr>
            <a:xfrm>
              <a:off x="827732" y="5531704"/>
              <a:ext cx="1549719" cy="33855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a:ea typeface="+mn-ea"/>
                  <a:cs typeface="+mn-cs"/>
                </a:rPr>
                <a:t>Convert this JavaScript function to Python</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92" name="Graphic 54">
              <a:extLst>
                <a:ext uri="{FF2B5EF4-FFF2-40B4-BE49-F238E27FC236}">
                  <a16:creationId xmlns:a16="http://schemas.microsoft.com/office/drawing/2014/main" id="{13F9B81F-B121-5293-8649-5375AB3B4D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506" y="5561325"/>
              <a:ext cx="163426" cy="163426"/>
            </a:xfrm>
            <a:prstGeom prst="rect">
              <a:avLst/>
            </a:prstGeom>
          </p:spPr>
        </p:pic>
      </p:grpSp>
      <p:grpSp>
        <p:nvGrpSpPr>
          <p:cNvPr id="50" name="Group 49">
            <a:extLst>
              <a:ext uri="{FF2B5EF4-FFF2-40B4-BE49-F238E27FC236}">
                <a16:creationId xmlns:a16="http://schemas.microsoft.com/office/drawing/2014/main" id="{B9EC7C92-A6DD-10CC-7C09-636F60CBC88D}"/>
              </a:ext>
            </a:extLst>
          </p:cNvPr>
          <p:cNvGrpSpPr/>
          <p:nvPr/>
        </p:nvGrpSpPr>
        <p:grpSpPr>
          <a:xfrm>
            <a:off x="5027366" y="3809424"/>
            <a:ext cx="2153223" cy="2221428"/>
            <a:chOff x="5027366" y="3809424"/>
            <a:chExt cx="2153223" cy="2221428"/>
          </a:xfrm>
        </p:grpSpPr>
        <p:sp>
          <p:nvSpPr>
            <p:cNvPr id="81" name="Rounded Rectangle 1">
              <a:extLst>
                <a:ext uri="{FF2B5EF4-FFF2-40B4-BE49-F238E27FC236}">
                  <a16:creationId xmlns:a16="http://schemas.microsoft.com/office/drawing/2014/main" id="{563A5B59-0179-0F1E-6C75-8810EA1BFD5D}"/>
                </a:ext>
                <a:ext uri="{C183D7F6-B498-43B3-948B-1728B52AA6E4}">
                  <adec:decorative xmlns:adec="http://schemas.microsoft.com/office/drawing/2017/decorative" val="1"/>
                </a:ext>
              </a:extLst>
            </p:cNvPr>
            <p:cNvSpPr/>
            <p:nvPr/>
          </p:nvSpPr>
          <p:spPr bwMode="auto">
            <a:xfrm>
              <a:off x="5027366" y="3809424"/>
              <a:ext cx="2153223" cy="2221428"/>
            </a:xfrm>
            <a:prstGeom prst="roundRect">
              <a:avLst>
                <a:gd name="adj" fmla="val 2901"/>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2" name="TextBox 69">
              <a:extLst>
                <a:ext uri="{FF2B5EF4-FFF2-40B4-BE49-F238E27FC236}">
                  <a16:creationId xmlns:a16="http://schemas.microsoft.com/office/drawing/2014/main" id="{67F532B8-3E19-40C1-D8A2-05D91FB5E4B3}"/>
                </a:ext>
              </a:extLst>
            </p:cNvPr>
            <p:cNvSpPr txBox="1"/>
            <p:nvPr/>
          </p:nvSpPr>
          <p:spPr>
            <a:xfrm>
              <a:off x="5148286" y="4303478"/>
              <a:ext cx="1932245" cy="87203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Copilot in the CLI</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 </a:t>
              </a:r>
              <a:r>
                <a:rPr kumimoji="0" lang="en-US" sz="1000" b="0" i="0" u="none" strike="noStrike" kern="1200" cap="none" spc="0" normalizeH="0" baseline="0" noProof="0">
                  <a:ln>
                    <a:noFill/>
                  </a:ln>
                  <a:solidFill>
                    <a:srgbClr val="000000"/>
                  </a:solidFill>
                  <a:effectLst/>
                  <a:uLnTx/>
                  <a:uFillTx/>
                  <a:latin typeface="Segoe UI"/>
                  <a:ea typeface="+mn-ea"/>
                  <a:cs typeface="+mn-cs"/>
                </a:rPr>
                <a:t>Generate Bash, Git, or GitHub scripts to automate tasks.</a:t>
              </a:r>
            </a:p>
            <a:p>
              <a:pPr marL="0" marR="0" lvl="0" indent="0" algn="l" defTabSz="914400" rtl="0" eaLnBrk="1" fontAlgn="auto" latinLnBrk="0" hangingPunct="1">
                <a:lnSpc>
                  <a:spcPct val="100000"/>
                </a:lnSpc>
                <a:spcBef>
                  <a:spcPts val="200"/>
                </a:spcBef>
                <a:spcAft>
                  <a:spcPts val="20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9">
              <a:extLst>
                <a:ext uri="{FF2B5EF4-FFF2-40B4-BE49-F238E27FC236}">
                  <a16:creationId xmlns:a16="http://schemas.microsoft.com/office/drawing/2014/main" id="{B4735CA1-3A1C-1A4D-A304-C07B3D573C2C}"/>
                </a:ext>
              </a:extLst>
            </p:cNvPr>
            <p:cNvSpPr txBox="1"/>
            <p:nvPr/>
          </p:nvSpPr>
          <p:spPr>
            <a:xfrm>
              <a:off x="6789135" y="3809424"/>
              <a:ext cx="391454" cy="52322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a:ea typeface="+mn-ea"/>
                  <a:cs typeface="Segoe UI"/>
                </a:rPr>
                <a:t>8</a:t>
              </a:r>
            </a:p>
          </p:txBody>
        </p:sp>
        <p:sp>
          <p:nvSpPr>
            <p:cNvPr id="85" name="TextBox 60">
              <a:extLst>
                <a:ext uri="{FF2B5EF4-FFF2-40B4-BE49-F238E27FC236}">
                  <a16:creationId xmlns:a16="http://schemas.microsoft.com/office/drawing/2014/main" id="{DCE1BE93-206A-BC4F-408A-606DD1B58171}"/>
                </a:ext>
              </a:extLst>
            </p:cNvPr>
            <p:cNvSpPr txBox="1"/>
            <p:nvPr/>
          </p:nvSpPr>
          <p:spPr>
            <a:xfrm>
              <a:off x="5338447" y="5531704"/>
              <a:ext cx="1660348" cy="33855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a:ea typeface="+mn-ea"/>
                  <a:cs typeface="+mn-cs"/>
                </a:rPr>
                <a:t>Shell command to get files over 500mb</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86" name="Graphic 62">
              <a:extLst>
                <a:ext uri="{FF2B5EF4-FFF2-40B4-BE49-F238E27FC236}">
                  <a16:creationId xmlns:a16="http://schemas.microsoft.com/office/drawing/2014/main" id="{14B84A4B-DE4A-28E5-888B-55AA5CD07C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1221" y="5561325"/>
              <a:ext cx="163426" cy="163426"/>
            </a:xfrm>
            <a:prstGeom prst="rect">
              <a:avLst/>
            </a:prstGeom>
          </p:spPr>
        </p:pic>
      </p:grpSp>
      <p:grpSp>
        <p:nvGrpSpPr>
          <p:cNvPr id="51" name="Group 50">
            <a:extLst>
              <a:ext uri="{FF2B5EF4-FFF2-40B4-BE49-F238E27FC236}">
                <a16:creationId xmlns:a16="http://schemas.microsoft.com/office/drawing/2014/main" id="{A63E87EF-53E1-B9B4-C184-73D9C0449301}"/>
              </a:ext>
            </a:extLst>
          </p:cNvPr>
          <p:cNvGrpSpPr/>
          <p:nvPr/>
        </p:nvGrpSpPr>
        <p:grpSpPr>
          <a:xfrm>
            <a:off x="9549461" y="3809424"/>
            <a:ext cx="2153223" cy="2221427"/>
            <a:chOff x="9549461" y="3809424"/>
            <a:chExt cx="2153223" cy="2221427"/>
          </a:xfrm>
        </p:grpSpPr>
        <p:sp>
          <p:nvSpPr>
            <p:cNvPr id="75" name="Rounded Rectangle 1">
              <a:extLst>
                <a:ext uri="{FF2B5EF4-FFF2-40B4-BE49-F238E27FC236}">
                  <a16:creationId xmlns:a16="http://schemas.microsoft.com/office/drawing/2014/main" id="{2E5AF0A8-5F61-5634-0A42-C6FA55940E9D}"/>
                </a:ext>
                <a:ext uri="{C183D7F6-B498-43B3-948B-1728B52AA6E4}">
                  <adec:decorative xmlns:adec="http://schemas.microsoft.com/office/drawing/2017/decorative" val="1"/>
                </a:ext>
              </a:extLst>
            </p:cNvPr>
            <p:cNvSpPr/>
            <p:nvPr/>
          </p:nvSpPr>
          <p:spPr bwMode="auto">
            <a:xfrm>
              <a:off x="9549461" y="3809424"/>
              <a:ext cx="2153223" cy="2221427"/>
            </a:xfrm>
            <a:prstGeom prst="roundRect">
              <a:avLst>
                <a:gd name="adj" fmla="val 2901"/>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6" name="TextBox 77">
              <a:extLst>
                <a:ext uri="{FF2B5EF4-FFF2-40B4-BE49-F238E27FC236}">
                  <a16:creationId xmlns:a16="http://schemas.microsoft.com/office/drawing/2014/main" id="{2EF9DFE6-2DBC-77F0-3141-713430C700D6}"/>
                </a:ext>
              </a:extLst>
            </p:cNvPr>
            <p:cNvSpPr txBox="1"/>
            <p:nvPr/>
          </p:nvSpPr>
          <p:spPr>
            <a:xfrm>
              <a:off x="9670382" y="4303478"/>
              <a:ext cx="1874158" cy="119006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Learning &amp; Skill Development</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 </a:t>
              </a:r>
              <a:r>
                <a:rPr kumimoji="0" lang="en-US" sz="1000" b="0" i="0" u="none" strike="noStrike" kern="1200" cap="none" spc="0" normalizeH="0" baseline="0" noProof="0">
                  <a:ln>
                    <a:noFill/>
                  </a:ln>
                  <a:solidFill>
                    <a:srgbClr val="000000"/>
                  </a:solidFill>
                  <a:effectLst/>
                  <a:uLnTx/>
                  <a:uFillTx/>
                  <a:latin typeface="Segoe UI"/>
                  <a:ea typeface="+mn-ea"/>
                  <a:cs typeface="+mn-cs"/>
                </a:rPr>
                <a:t>Acts as a mentor, helping developers understand best practices, existing code or concepts.</a:t>
              </a:r>
              <a:endParaRPr kumimoji="0" lang="en-US" sz="1000" b="0" i="0" u="none" strike="noStrike" kern="1200" cap="none" spc="0" normalizeH="0" baseline="0" noProof="0">
                <a:ln>
                  <a:noFill/>
                </a:ln>
                <a:solidFill>
                  <a:prstClr val="black"/>
                </a:solidFill>
                <a:effectLst/>
                <a:uLnTx/>
                <a:uFillTx/>
                <a:latin typeface="Segoe UI"/>
                <a:ea typeface="+mn-ea"/>
                <a:cs typeface="+mn-cs"/>
              </a:endParaRPr>
            </a:p>
          </p:txBody>
        </p:sp>
        <p:sp>
          <p:nvSpPr>
            <p:cNvPr id="77" name="TextBox 11">
              <a:extLst>
                <a:ext uri="{FF2B5EF4-FFF2-40B4-BE49-F238E27FC236}">
                  <a16:creationId xmlns:a16="http://schemas.microsoft.com/office/drawing/2014/main" id="{FB1657F5-8E66-1673-DC62-70328F60428B}"/>
                </a:ext>
              </a:extLst>
            </p:cNvPr>
            <p:cNvSpPr txBox="1"/>
            <p:nvPr/>
          </p:nvSpPr>
          <p:spPr>
            <a:xfrm>
              <a:off x="11104442" y="3809424"/>
              <a:ext cx="598242" cy="52322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a:ea typeface="+mn-ea"/>
                  <a:cs typeface="Segoe UI"/>
                </a:rPr>
                <a:t>10</a:t>
              </a:r>
            </a:p>
          </p:txBody>
        </p:sp>
        <p:sp>
          <p:nvSpPr>
            <p:cNvPr id="79" name="TextBox 68">
              <a:extLst>
                <a:ext uri="{FF2B5EF4-FFF2-40B4-BE49-F238E27FC236}">
                  <a16:creationId xmlns:a16="http://schemas.microsoft.com/office/drawing/2014/main" id="{C3B7A1FE-0D19-09B0-DC92-27095CADECA8}"/>
                </a:ext>
              </a:extLst>
            </p:cNvPr>
            <p:cNvSpPr txBox="1"/>
            <p:nvPr/>
          </p:nvSpPr>
          <p:spPr>
            <a:xfrm>
              <a:off x="9866807" y="5531704"/>
              <a:ext cx="1819921"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a:ea typeface="+mn-ea"/>
                  <a:cs typeface="+mn-cs"/>
                </a:rPr>
                <a:t>Explain how recursion works in JavaScript and give me an example.</a:t>
              </a:r>
              <a:endParaRPr kumimoji="0" lang="en-US" sz="1050" b="0" i="1" u="none" strike="noStrike" kern="1200" cap="none" spc="0" normalizeH="0" baseline="0" noProof="0">
                <a:ln>
                  <a:noFill/>
                </a:ln>
                <a:solidFill>
                  <a:prstClr val="black"/>
                </a:solidFill>
                <a:effectLst/>
                <a:uLnTx/>
                <a:uFillTx/>
                <a:latin typeface="Segoe UI"/>
                <a:ea typeface="+mn-ea"/>
                <a:cs typeface="+mn-cs"/>
              </a:endParaRPr>
            </a:p>
          </p:txBody>
        </p:sp>
        <p:pic>
          <p:nvPicPr>
            <p:cNvPr id="80" name="Graphic 70">
              <a:extLst>
                <a:ext uri="{FF2B5EF4-FFF2-40B4-BE49-F238E27FC236}">
                  <a16:creationId xmlns:a16="http://schemas.microsoft.com/office/drawing/2014/main" id="{839B92B3-DFF9-3259-3C12-684ADC2BBC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9581" y="5561325"/>
              <a:ext cx="163426" cy="163426"/>
            </a:xfrm>
            <a:prstGeom prst="rect">
              <a:avLst/>
            </a:prstGeom>
          </p:spPr>
        </p:pic>
      </p:grpSp>
      <p:grpSp>
        <p:nvGrpSpPr>
          <p:cNvPr id="52" name="Group 51">
            <a:extLst>
              <a:ext uri="{FF2B5EF4-FFF2-40B4-BE49-F238E27FC236}">
                <a16:creationId xmlns:a16="http://schemas.microsoft.com/office/drawing/2014/main" id="{722EE5A4-BD3A-F9F7-6BD8-24912FE097E6}"/>
              </a:ext>
            </a:extLst>
          </p:cNvPr>
          <p:cNvGrpSpPr/>
          <p:nvPr/>
        </p:nvGrpSpPr>
        <p:grpSpPr>
          <a:xfrm>
            <a:off x="5027366" y="1463713"/>
            <a:ext cx="2153223" cy="2221428"/>
            <a:chOff x="5027366" y="1463713"/>
            <a:chExt cx="2153223" cy="2221428"/>
          </a:xfrm>
        </p:grpSpPr>
        <p:sp>
          <p:nvSpPr>
            <p:cNvPr id="69" name="Rounded Rectangle 1">
              <a:extLst>
                <a:ext uri="{FF2B5EF4-FFF2-40B4-BE49-F238E27FC236}">
                  <a16:creationId xmlns:a16="http://schemas.microsoft.com/office/drawing/2014/main" id="{56FD64EF-18C7-0F21-F028-292B7D748793}"/>
                </a:ext>
                <a:ext uri="{C183D7F6-B498-43B3-948B-1728B52AA6E4}">
                  <adec:decorative xmlns:adec="http://schemas.microsoft.com/office/drawing/2017/decorative" val="1"/>
                </a:ext>
              </a:extLst>
            </p:cNvPr>
            <p:cNvSpPr/>
            <p:nvPr/>
          </p:nvSpPr>
          <p:spPr bwMode="auto">
            <a:xfrm>
              <a:off x="5027366" y="1463713"/>
              <a:ext cx="2153223" cy="2221428"/>
            </a:xfrm>
            <a:prstGeom prst="roundRect">
              <a:avLst>
                <a:gd name="adj" fmla="val 2901"/>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0" name="TextBox 49">
              <a:extLst>
                <a:ext uri="{FF2B5EF4-FFF2-40B4-BE49-F238E27FC236}">
                  <a16:creationId xmlns:a16="http://schemas.microsoft.com/office/drawing/2014/main" id="{16C91A7C-147D-AED6-AE46-D620F9261E2D}"/>
                </a:ext>
              </a:extLst>
            </p:cNvPr>
            <p:cNvSpPr txBox="1"/>
            <p:nvPr/>
          </p:nvSpPr>
          <p:spPr>
            <a:xfrm>
              <a:off x="5148286" y="1957766"/>
              <a:ext cx="1921326" cy="103618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Documentation &amp; Comment Generation </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  Automatically generates document files and comments to enhance code clarity.</a:t>
              </a:r>
            </a:p>
          </p:txBody>
        </p:sp>
        <p:sp>
          <p:nvSpPr>
            <p:cNvPr id="71" name="TextBox 3">
              <a:extLst>
                <a:ext uri="{FF2B5EF4-FFF2-40B4-BE49-F238E27FC236}">
                  <a16:creationId xmlns:a16="http://schemas.microsoft.com/office/drawing/2014/main" id="{DF06F8A9-7D24-EEA4-3AEB-DCD8DE151FB4}"/>
                </a:ext>
              </a:extLst>
            </p:cNvPr>
            <p:cNvSpPr txBox="1"/>
            <p:nvPr/>
          </p:nvSpPr>
          <p:spPr>
            <a:xfrm>
              <a:off x="6789135" y="1463713"/>
              <a:ext cx="391454" cy="52322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a:ea typeface="+mn-ea"/>
                  <a:cs typeface="Segoe UI"/>
                </a:rPr>
                <a:t>3</a:t>
              </a:r>
            </a:p>
          </p:txBody>
        </p:sp>
        <p:sp>
          <p:nvSpPr>
            <p:cNvPr id="72" name="TextBox 41">
              <a:extLst>
                <a:ext uri="{FF2B5EF4-FFF2-40B4-BE49-F238E27FC236}">
                  <a16:creationId xmlns:a16="http://schemas.microsoft.com/office/drawing/2014/main" id="{AC6D93A9-0D89-0B94-B2A8-A8B2411BEEF4}"/>
                </a:ext>
              </a:extLst>
            </p:cNvPr>
            <p:cNvSpPr txBox="1"/>
            <p:nvPr/>
          </p:nvSpPr>
          <p:spPr>
            <a:xfrm>
              <a:off x="5333756" y="3168389"/>
              <a:ext cx="1549719"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200"/>
                </a:spcBef>
                <a:spcAft>
                  <a:spcPts val="20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a:ea typeface="+mn-ea"/>
                  <a:cs typeface="+mn-cs"/>
                </a:rPr>
                <a:t>Document this Go function explaining the parameters and return values"</a:t>
              </a:r>
              <a:endParaRPr kumimoji="0" lang="en-US" sz="1050" b="0" i="1" u="none" strike="noStrike" kern="1200" cap="none" spc="0" normalizeH="0" baseline="0" noProof="0">
                <a:ln>
                  <a:noFill/>
                </a:ln>
                <a:solidFill>
                  <a:prstClr val="black"/>
                </a:solidFill>
                <a:effectLst/>
                <a:uLnTx/>
                <a:uFillTx/>
                <a:latin typeface="Segoe UI"/>
                <a:ea typeface="+mn-ea"/>
                <a:cs typeface="+mn-cs"/>
              </a:endParaRPr>
            </a:p>
          </p:txBody>
        </p:sp>
        <p:pic>
          <p:nvPicPr>
            <p:cNvPr id="73" name="Graphic 42">
              <a:extLst>
                <a:ext uri="{FF2B5EF4-FFF2-40B4-BE49-F238E27FC236}">
                  <a16:creationId xmlns:a16="http://schemas.microsoft.com/office/drawing/2014/main" id="{6CD0DA8E-202C-A0B2-62E3-5A4287F41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1221" y="3190741"/>
              <a:ext cx="163426" cy="163426"/>
            </a:xfrm>
            <a:prstGeom prst="rect">
              <a:avLst/>
            </a:prstGeom>
          </p:spPr>
        </p:pic>
      </p:grpSp>
      <p:grpSp>
        <p:nvGrpSpPr>
          <p:cNvPr id="53" name="Group 52">
            <a:extLst>
              <a:ext uri="{FF2B5EF4-FFF2-40B4-BE49-F238E27FC236}">
                <a16:creationId xmlns:a16="http://schemas.microsoft.com/office/drawing/2014/main" id="{5A22F642-79AB-22B6-663B-E1845D7437CD}"/>
              </a:ext>
            </a:extLst>
          </p:cNvPr>
          <p:cNvGrpSpPr/>
          <p:nvPr/>
        </p:nvGrpSpPr>
        <p:grpSpPr>
          <a:xfrm>
            <a:off x="7288413" y="3809424"/>
            <a:ext cx="2175156" cy="2221428"/>
            <a:chOff x="7288413" y="3809424"/>
            <a:chExt cx="2175156" cy="2221428"/>
          </a:xfrm>
        </p:grpSpPr>
        <p:sp>
          <p:nvSpPr>
            <p:cNvPr id="63" name="Rounded Rectangle 1">
              <a:extLst>
                <a:ext uri="{FF2B5EF4-FFF2-40B4-BE49-F238E27FC236}">
                  <a16:creationId xmlns:a16="http://schemas.microsoft.com/office/drawing/2014/main" id="{CA23F9B4-07C5-3F1A-21A7-2A4598C079EF}"/>
                </a:ext>
                <a:ext uri="{C183D7F6-B498-43B3-948B-1728B52AA6E4}">
                  <adec:decorative xmlns:adec="http://schemas.microsoft.com/office/drawing/2017/decorative" val="1"/>
                </a:ext>
              </a:extLst>
            </p:cNvPr>
            <p:cNvSpPr/>
            <p:nvPr/>
          </p:nvSpPr>
          <p:spPr bwMode="auto">
            <a:xfrm>
              <a:off x="7288413" y="3809424"/>
              <a:ext cx="2153223" cy="2221428"/>
            </a:xfrm>
            <a:prstGeom prst="roundRect">
              <a:avLst>
                <a:gd name="adj" fmla="val 2901"/>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4" name="TextBox 73">
              <a:extLst>
                <a:ext uri="{FF2B5EF4-FFF2-40B4-BE49-F238E27FC236}">
                  <a16:creationId xmlns:a16="http://schemas.microsoft.com/office/drawing/2014/main" id="{E34E7F58-7275-4440-928D-22F67DFEFC8A}"/>
                </a:ext>
              </a:extLst>
            </p:cNvPr>
            <p:cNvSpPr txBox="1"/>
            <p:nvPr/>
          </p:nvSpPr>
          <p:spPr>
            <a:xfrm>
              <a:off x="7313841" y="4303478"/>
              <a:ext cx="2149728" cy="66684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SQL Query Optimization</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 </a:t>
              </a:r>
              <a:r>
                <a:rPr kumimoji="0" lang="en-US" sz="1000" b="0" i="0" u="none" strike="noStrike" kern="1200" cap="none" spc="0" normalizeH="0" baseline="0" noProof="0">
                  <a:ln>
                    <a:noFill/>
                  </a:ln>
                  <a:solidFill>
                    <a:srgbClr val="000000"/>
                  </a:solidFill>
                  <a:effectLst/>
                  <a:uLnTx/>
                  <a:uFillTx/>
                  <a:latin typeface="Segoe UI"/>
                  <a:ea typeface="+mn-ea"/>
                  <a:cs typeface="+mn-cs"/>
                </a:rPr>
                <a:t>Assist with writing and improving SQL queries for many DB engines.</a:t>
              </a:r>
            </a:p>
          </p:txBody>
        </p:sp>
        <p:sp>
          <p:nvSpPr>
            <p:cNvPr id="65" name="TextBox 10">
              <a:extLst>
                <a:ext uri="{FF2B5EF4-FFF2-40B4-BE49-F238E27FC236}">
                  <a16:creationId xmlns:a16="http://schemas.microsoft.com/office/drawing/2014/main" id="{8621EA2F-9C37-32B6-22BA-FE15FA445CE3}"/>
                </a:ext>
              </a:extLst>
            </p:cNvPr>
            <p:cNvSpPr txBox="1"/>
            <p:nvPr/>
          </p:nvSpPr>
          <p:spPr>
            <a:xfrm>
              <a:off x="9050182" y="3809424"/>
              <a:ext cx="391454" cy="52322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a:ea typeface="+mn-ea"/>
                  <a:cs typeface="Segoe UI"/>
                </a:rPr>
                <a:t>9</a:t>
              </a:r>
            </a:p>
          </p:txBody>
        </p:sp>
        <p:sp>
          <p:nvSpPr>
            <p:cNvPr id="66" name="TextBox 64">
              <a:extLst>
                <a:ext uri="{FF2B5EF4-FFF2-40B4-BE49-F238E27FC236}">
                  <a16:creationId xmlns:a16="http://schemas.microsoft.com/office/drawing/2014/main" id="{101100B7-8CED-4EAB-42EB-B9B33CD29CE2}"/>
                </a:ext>
              </a:extLst>
            </p:cNvPr>
            <p:cNvSpPr txBox="1"/>
            <p:nvPr/>
          </p:nvSpPr>
          <p:spPr>
            <a:xfrm>
              <a:off x="7602299" y="5531704"/>
              <a:ext cx="1823382"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a:ea typeface="+mn-ea"/>
                  <a:cs typeface="+mn-cs"/>
                </a:rPr>
                <a:t>Write an SQL query to update the salary of employees in the 'Engineering' department by 10%.</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67" name="Graphic 66">
              <a:extLst>
                <a:ext uri="{FF2B5EF4-FFF2-40B4-BE49-F238E27FC236}">
                  <a16:creationId xmlns:a16="http://schemas.microsoft.com/office/drawing/2014/main" id="{B3FEB858-854F-62DD-B79B-982B367377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5073" y="5561325"/>
              <a:ext cx="163426" cy="163426"/>
            </a:xfrm>
            <a:prstGeom prst="rect">
              <a:avLst/>
            </a:prstGeom>
          </p:spPr>
        </p:pic>
      </p:grpSp>
      <p:sp>
        <p:nvSpPr>
          <p:cNvPr id="54" name="TextBox 108">
            <a:extLst>
              <a:ext uri="{FF2B5EF4-FFF2-40B4-BE49-F238E27FC236}">
                <a16:creationId xmlns:a16="http://schemas.microsoft.com/office/drawing/2014/main" id="{981F4ED5-39D6-B70F-8D4C-7F03CA27ED09}"/>
              </a:ext>
            </a:extLst>
          </p:cNvPr>
          <p:cNvSpPr txBox="1"/>
          <p:nvPr/>
        </p:nvSpPr>
        <p:spPr>
          <a:xfrm>
            <a:off x="1744293" y="6381133"/>
            <a:ext cx="8719367" cy="36689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a:ln>
                  <a:noFill/>
                </a:ln>
                <a:solidFill>
                  <a:srgbClr val="000000"/>
                </a:solidFill>
                <a:effectLst/>
                <a:uLnTx/>
                <a:uFillTx/>
                <a:latin typeface="Segoe UI Semibold" panose="020B0502040204020203" pitchFamily="34" charset="0"/>
                <a:ea typeface="Aptos" panose="020B0004020202020204" pitchFamily="34" charset="0"/>
                <a:cs typeface="Segoe UI Semibold" panose="020B0502040204020203" pitchFamily="34" charset="0"/>
              </a:rPr>
              <a:t> To learn more, check out this free training: </a:t>
            </a:r>
            <a:r>
              <a:rPr kumimoji="0" lang="en-US" sz="1800" b="1" i="0" u="none" strike="noStrike" kern="100" cap="none" spc="0" normalizeH="0" baseline="0" noProof="0">
                <a:ln>
                  <a:noFill/>
                </a:ln>
                <a:solidFill>
                  <a:srgbClr val="8661C5"/>
                </a:solidFill>
                <a:effectLst/>
                <a:uLnTx/>
                <a:uFillTx/>
                <a:latin typeface="Segoe UI Semibold" panose="020B0502040204020203" pitchFamily="34" charset="0"/>
                <a:ea typeface="Aptos" panose="020B0004020202020204" pitchFamily="34" charset="0"/>
                <a:cs typeface="Segoe UI Semibold" panose="020B0502040204020203" pitchFamily="34" charset="0"/>
                <a:hlinkClick r:id="rId6"/>
              </a:rPr>
              <a:t>aka.ms/</a:t>
            </a:r>
            <a:r>
              <a:rPr kumimoji="0" lang="en-US" sz="1800" b="1" i="0" u="none" strike="noStrike" kern="100" cap="none" spc="0" normalizeH="0" baseline="0" noProof="0" err="1">
                <a:ln>
                  <a:noFill/>
                </a:ln>
                <a:solidFill>
                  <a:srgbClr val="8661C5"/>
                </a:solidFill>
                <a:effectLst/>
                <a:uLnTx/>
                <a:uFillTx/>
                <a:latin typeface="Segoe UI Semibold" panose="020B0502040204020203" pitchFamily="34" charset="0"/>
                <a:ea typeface="Aptos" panose="020B0004020202020204" pitchFamily="34" charset="0"/>
                <a:cs typeface="Segoe UI Semibold" panose="020B0502040204020203" pitchFamily="34" charset="0"/>
                <a:hlinkClick r:id="rId6"/>
              </a:rPr>
              <a:t>GitHubCopilotFundamentals</a:t>
            </a:r>
            <a:endParaRPr kumimoji="0" lang="en-CA" sz="1800" b="1" i="0" u="none" strike="noStrike" kern="100" cap="none" spc="0" normalizeH="0" baseline="0" noProof="0">
              <a:ln>
                <a:noFill/>
              </a:ln>
              <a:solidFill>
                <a:srgbClr val="8661C5"/>
              </a:solidFill>
              <a:effectLst/>
              <a:uLnTx/>
              <a:uFillTx/>
              <a:latin typeface="Segoe UI Semibold" panose="020B0502040204020203" pitchFamily="34" charset="0"/>
              <a:ea typeface="Aptos" panose="020B0004020202020204" pitchFamily="34" charset="0"/>
              <a:cs typeface="Segoe UI Semibold" panose="020B0502040204020203" pitchFamily="34" charset="0"/>
            </a:endParaRPr>
          </a:p>
        </p:txBody>
      </p:sp>
      <p:grpSp>
        <p:nvGrpSpPr>
          <p:cNvPr id="56" name="Group 55">
            <a:extLst>
              <a:ext uri="{FF2B5EF4-FFF2-40B4-BE49-F238E27FC236}">
                <a16:creationId xmlns:a16="http://schemas.microsoft.com/office/drawing/2014/main" id="{7514B82E-FFE3-EA48-32D8-B97ED4E263B6}"/>
              </a:ext>
            </a:extLst>
          </p:cNvPr>
          <p:cNvGrpSpPr/>
          <p:nvPr/>
        </p:nvGrpSpPr>
        <p:grpSpPr>
          <a:xfrm>
            <a:off x="2766319" y="3809424"/>
            <a:ext cx="2153223" cy="2221428"/>
            <a:chOff x="2766319" y="3809424"/>
            <a:chExt cx="2153223" cy="2221428"/>
          </a:xfrm>
        </p:grpSpPr>
        <p:sp>
          <p:nvSpPr>
            <p:cNvPr id="58" name="Rounded Rectangle 1">
              <a:extLst>
                <a:ext uri="{FF2B5EF4-FFF2-40B4-BE49-F238E27FC236}">
                  <a16:creationId xmlns:a16="http://schemas.microsoft.com/office/drawing/2014/main" id="{61343778-9C24-1713-9A84-D5E5CA10B1F6}"/>
                </a:ext>
                <a:ext uri="{C183D7F6-B498-43B3-948B-1728B52AA6E4}">
                  <adec:decorative xmlns:adec="http://schemas.microsoft.com/office/drawing/2017/decorative" val="1"/>
                </a:ext>
              </a:extLst>
            </p:cNvPr>
            <p:cNvSpPr/>
            <p:nvPr/>
          </p:nvSpPr>
          <p:spPr bwMode="auto">
            <a:xfrm>
              <a:off x="2766319" y="3809424"/>
              <a:ext cx="2153223" cy="2221428"/>
            </a:xfrm>
            <a:prstGeom prst="roundRect">
              <a:avLst>
                <a:gd name="adj" fmla="val 2901"/>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9" name="TextBox 65">
              <a:extLst>
                <a:ext uri="{FF2B5EF4-FFF2-40B4-BE49-F238E27FC236}">
                  <a16:creationId xmlns:a16="http://schemas.microsoft.com/office/drawing/2014/main" id="{D1BB983D-BD6C-4F09-6D03-BA8A5EDE9CE7}"/>
                </a:ext>
              </a:extLst>
            </p:cNvPr>
            <p:cNvSpPr txBox="1"/>
            <p:nvPr/>
          </p:nvSpPr>
          <p:spPr>
            <a:xfrm>
              <a:off x="2887238" y="4303478"/>
              <a:ext cx="1972597" cy="12413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Infrastructure as Code &amp; Automation</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 </a:t>
              </a:r>
              <a:r>
                <a:rPr kumimoji="0" lang="en-US" sz="1000" b="0" i="0" u="none" strike="noStrike" kern="1200" cap="none" spc="0" normalizeH="0" baseline="0" noProof="0">
                  <a:ln>
                    <a:noFill/>
                  </a:ln>
                  <a:solidFill>
                    <a:srgbClr val="000000"/>
                  </a:solidFill>
                  <a:effectLst/>
                  <a:uLnTx/>
                  <a:uFillTx/>
                  <a:latin typeface="Segoe UI"/>
                  <a:ea typeface="+mn-ea"/>
                  <a:cs typeface="+mn-cs"/>
                </a:rPr>
                <a:t>Help automate infrastructure &amp; CI/CD with YAML, Docker, Terraform, and more.</a:t>
              </a:r>
            </a:p>
            <a:p>
              <a:pPr marL="0" marR="0" lvl="0" indent="0" algn="l" defTabSz="914400" rtl="0" eaLnBrk="1" fontAlgn="auto" latinLnBrk="0" hangingPunct="1">
                <a:lnSpc>
                  <a:spcPct val="100000"/>
                </a:lnSpc>
                <a:spcBef>
                  <a:spcPts val="200"/>
                </a:spcBef>
                <a:spcAft>
                  <a:spcPts val="20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Segoe UI"/>
                <a:ea typeface="+mn-ea"/>
                <a:cs typeface="+mn-cs"/>
              </a:endParaRPr>
            </a:p>
          </p:txBody>
        </p:sp>
        <p:sp>
          <p:nvSpPr>
            <p:cNvPr id="60" name="TextBox 8">
              <a:extLst>
                <a:ext uri="{FF2B5EF4-FFF2-40B4-BE49-F238E27FC236}">
                  <a16:creationId xmlns:a16="http://schemas.microsoft.com/office/drawing/2014/main" id="{E5A12A2C-C9B0-D34C-75E2-71AC98A667CB}"/>
                </a:ext>
              </a:extLst>
            </p:cNvPr>
            <p:cNvSpPr txBox="1"/>
            <p:nvPr/>
          </p:nvSpPr>
          <p:spPr>
            <a:xfrm>
              <a:off x="4528088" y="3809424"/>
              <a:ext cx="391454" cy="52322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Segoe UI"/>
                  <a:ea typeface="+mn-ea"/>
                  <a:cs typeface="Segoe UI"/>
                </a:rPr>
                <a:t>7</a:t>
              </a:r>
            </a:p>
          </p:txBody>
        </p:sp>
        <p:sp>
          <p:nvSpPr>
            <p:cNvPr id="61" name="TextBox 56">
              <a:extLst>
                <a:ext uri="{FF2B5EF4-FFF2-40B4-BE49-F238E27FC236}">
                  <a16:creationId xmlns:a16="http://schemas.microsoft.com/office/drawing/2014/main" id="{C44C52D2-9F6F-5B1B-6BBD-166421B461BF}"/>
                </a:ext>
              </a:extLst>
            </p:cNvPr>
            <p:cNvSpPr txBox="1"/>
            <p:nvPr/>
          </p:nvSpPr>
          <p:spPr>
            <a:xfrm>
              <a:off x="3085791" y="5531704"/>
              <a:ext cx="1833749"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a:ea typeface="+mn-ea"/>
                  <a:cs typeface="+mn-cs"/>
                </a:rPr>
                <a:t>Write a Kubernetes deployment workflow for a PostgreSQL database.</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62" name="Graphic 58">
              <a:extLst>
                <a:ext uri="{FF2B5EF4-FFF2-40B4-BE49-F238E27FC236}">
                  <a16:creationId xmlns:a16="http://schemas.microsoft.com/office/drawing/2014/main" id="{8174F0D8-4B2B-C222-2B1C-A4E1371BC6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8566" y="5561325"/>
              <a:ext cx="163426" cy="163426"/>
            </a:xfrm>
            <a:prstGeom prst="rect">
              <a:avLst/>
            </a:prstGeom>
          </p:spPr>
        </p:pic>
      </p:grpSp>
      <p:pic>
        <p:nvPicPr>
          <p:cNvPr id="6" name="Graphic 5" descr="Programmer female outline">
            <a:extLst>
              <a:ext uri="{FF2B5EF4-FFF2-40B4-BE49-F238E27FC236}">
                <a16:creationId xmlns:a16="http://schemas.microsoft.com/office/drawing/2014/main" id="{9F833605-FADB-7941-F354-C538C7E616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354" y="1516621"/>
            <a:ext cx="391454" cy="391454"/>
          </a:xfrm>
          <a:prstGeom prst="rect">
            <a:avLst/>
          </a:prstGeom>
        </p:spPr>
      </p:pic>
      <p:pic>
        <p:nvPicPr>
          <p:cNvPr id="8" name="Graphic 7" descr="Gears outline">
            <a:extLst>
              <a:ext uri="{FF2B5EF4-FFF2-40B4-BE49-F238E27FC236}">
                <a16:creationId xmlns:a16="http://schemas.microsoft.com/office/drawing/2014/main" id="{3C3FE2E7-CF21-79A3-0367-0B2CF78B50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46164" y="1548516"/>
            <a:ext cx="457304" cy="457304"/>
          </a:xfrm>
          <a:prstGeom prst="rect">
            <a:avLst/>
          </a:prstGeom>
        </p:spPr>
      </p:pic>
      <p:pic>
        <p:nvPicPr>
          <p:cNvPr id="10" name="Graphic 9" descr="Document outline">
            <a:extLst>
              <a:ext uri="{FF2B5EF4-FFF2-40B4-BE49-F238E27FC236}">
                <a16:creationId xmlns:a16="http://schemas.microsoft.com/office/drawing/2014/main" id="{5005C6D1-FBD1-E476-D154-25941BD83F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60634" y="1554922"/>
            <a:ext cx="398200" cy="398200"/>
          </a:xfrm>
          <a:prstGeom prst="rect">
            <a:avLst/>
          </a:prstGeom>
        </p:spPr>
      </p:pic>
      <p:pic>
        <p:nvPicPr>
          <p:cNvPr id="12" name="Graphic 11" descr="Test tubes outline">
            <a:extLst>
              <a:ext uri="{FF2B5EF4-FFF2-40B4-BE49-F238E27FC236}">
                <a16:creationId xmlns:a16="http://schemas.microsoft.com/office/drawing/2014/main" id="{43E4C82C-90F6-9549-80E1-D7A62014693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5073" y="1500288"/>
            <a:ext cx="442667" cy="442667"/>
          </a:xfrm>
          <a:prstGeom prst="rect">
            <a:avLst/>
          </a:prstGeom>
        </p:spPr>
      </p:pic>
      <p:pic>
        <p:nvPicPr>
          <p:cNvPr id="14" name="Graphic 13" descr="Bug outline">
            <a:extLst>
              <a:ext uri="{FF2B5EF4-FFF2-40B4-BE49-F238E27FC236}">
                <a16:creationId xmlns:a16="http://schemas.microsoft.com/office/drawing/2014/main" id="{A044A188-95BC-C82C-4013-6E979EF73FA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08398">
            <a:off x="9757096" y="1474930"/>
            <a:ext cx="451725" cy="451725"/>
          </a:xfrm>
          <a:prstGeom prst="rect">
            <a:avLst/>
          </a:prstGeom>
        </p:spPr>
      </p:pic>
      <p:pic>
        <p:nvPicPr>
          <p:cNvPr id="16" name="Graphic 15" descr="Transfer outline">
            <a:extLst>
              <a:ext uri="{FF2B5EF4-FFF2-40B4-BE49-F238E27FC236}">
                <a16:creationId xmlns:a16="http://schemas.microsoft.com/office/drawing/2014/main" id="{23CD33BA-63A2-B92E-E693-88BCB723B1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0506" y="3983467"/>
            <a:ext cx="391454" cy="391454"/>
          </a:xfrm>
          <a:prstGeom prst="rect">
            <a:avLst/>
          </a:prstGeom>
        </p:spPr>
      </p:pic>
      <p:pic>
        <p:nvPicPr>
          <p:cNvPr id="18" name="Graphic 17" descr="Remote learning language outline">
            <a:extLst>
              <a:ext uri="{FF2B5EF4-FFF2-40B4-BE49-F238E27FC236}">
                <a16:creationId xmlns:a16="http://schemas.microsoft.com/office/drawing/2014/main" id="{4AED4592-E435-FEBC-AC6F-53B3156F2E1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39581" y="3881845"/>
            <a:ext cx="433987" cy="433987"/>
          </a:xfrm>
          <a:prstGeom prst="rect">
            <a:avLst/>
          </a:prstGeom>
        </p:spPr>
      </p:pic>
      <p:pic>
        <p:nvPicPr>
          <p:cNvPr id="22" name="Graphic 21" descr="Cmd Terminal outline">
            <a:extLst>
              <a:ext uri="{FF2B5EF4-FFF2-40B4-BE49-F238E27FC236}">
                <a16:creationId xmlns:a16="http://schemas.microsoft.com/office/drawing/2014/main" id="{5C8B8EB1-FE94-6161-621D-4FDA24D4FB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16677" y="3873821"/>
            <a:ext cx="427057" cy="427057"/>
          </a:xfrm>
          <a:prstGeom prst="rect">
            <a:avLst/>
          </a:prstGeom>
        </p:spPr>
      </p:pic>
      <p:pic>
        <p:nvPicPr>
          <p:cNvPr id="24" name="Graphic 23" descr="Blueprint outline">
            <a:extLst>
              <a:ext uri="{FF2B5EF4-FFF2-40B4-BE49-F238E27FC236}">
                <a16:creationId xmlns:a16="http://schemas.microsoft.com/office/drawing/2014/main" id="{43487FD3-E34B-1C6E-CFAE-77890693508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946164" y="3872574"/>
            <a:ext cx="457200" cy="457200"/>
          </a:xfrm>
          <a:prstGeom prst="rect">
            <a:avLst/>
          </a:prstGeom>
        </p:spPr>
      </p:pic>
      <p:pic>
        <p:nvPicPr>
          <p:cNvPr id="7" name="Graphic 6" descr="Database outline">
            <a:extLst>
              <a:ext uri="{FF2B5EF4-FFF2-40B4-BE49-F238E27FC236}">
                <a16:creationId xmlns:a16="http://schemas.microsoft.com/office/drawing/2014/main" id="{B3E2324D-17C1-CBDC-2D38-910A76C4B48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64599" y="3826230"/>
            <a:ext cx="487343" cy="487343"/>
          </a:xfrm>
          <a:prstGeom prst="rect">
            <a:avLst/>
          </a:prstGeom>
        </p:spPr>
      </p:pic>
    </p:spTree>
    <p:extLst>
      <p:ext uri="{BB962C8B-B14F-4D97-AF65-F5344CB8AC3E}">
        <p14:creationId xmlns:p14="http://schemas.microsoft.com/office/powerpoint/2010/main" val="18632663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46012-0BF6-FFB6-258C-152A5A563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D325F-A390-7CDB-7FC9-CA1741AC37BC}"/>
              </a:ext>
            </a:extLst>
          </p:cNvPr>
          <p:cNvSpPr>
            <a:spLocks noGrp="1"/>
          </p:cNvSpPr>
          <p:nvPr>
            <p:ph type="title"/>
          </p:nvPr>
        </p:nvSpPr>
        <p:spPr>
          <a:xfrm>
            <a:off x="588261" y="585216"/>
            <a:ext cx="11011601" cy="553998"/>
          </a:xfrm>
        </p:spPr>
        <p:txBody>
          <a:bodyPr/>
          <a:lstStyle/>
          <a:p>
            <a:r>
              <a:rPr lang="en-US">
                <a:cs typeface="Segoe UI Semibold"/>
              </a:rPr>
              <a:t>GitHub Copilot: Use Cases by Persona 👤</a:t>
            </a:r>
            <a:endParaRPr lang="en-SG">
              <a:cs typeface="Segoe UI Semibold"/>
            </a:endParaRPr>
          </a:p>
        </p:txBody>
      </p:sp>
      <p:grpSp>
        <p:nvGrpSpPr>
          <p:cNvPr id="8261" name="Group 8260">
            <a:extLst>
              <a:ext uri="{FF2B5EF4-FFF2-40B4-BE49-F238E27FC236}">
                <a16:creationId xmlns:a16="http://schemas.microsoft.com/office/drawing/2014/main" id="{5149B57D-FCF5-E463-34A1-3FD16A2DB26C}"/>
              </a:ext>
              <a:ext uri="{C183D7F6-B498-43B3-948B-1728B52AA6E4}">
                <adec:decorative xmlns:adec="http://schemas.microsoft.com/office/drawing/2017/decorative" val="1"/>
              </a:ext>
            </a:extLst>
          </p:cNvPr>
          <p:cNvGrpSpPr/>
          <p:nvPr/>
        </p:nvGrpSpPr>
        <p:grpSpPr>
          <a:xfrm>
            <a:off x="588264" y="1494971"/>
            <a:ext cx="11015474" cy="4774068"/>
            <a:chOff x="588264" y="1494971"/>
            <a:chExt cx="11015474" cy="4774068"/>
          </a:xfrm>
        </p:grpSpPr>
        <p:sp>
          <p:nvSpPr>
            <p:cNvPr id="8419" name="Rectangle: Rounded Corners 8418">
              <a:extLst>
                <a:ext uri="{FF2B5EF4-FFF2-40B4-BE49-F238E27FC236}">
                  <a16:creationId xmlns:a16="http://schemas.microsoft.com/office/drawing/2014/main" id="{866AC85E-694D-C2D8-1EC2-009C7687B827}"/>
                </a:ext>
                <a:ext uri="{C183D7F6-B498-43B3-948B-1728B52AA6E4}">
                  <adec:decorative xmlns:adec="http://schemas.microsoft.com/office/drawing/2017/decorative" val="1"/>
                </a:ext>
              </a:extLst>
            </p:cNvPr>
            <p:cNvSpPr>
              <a:spLocks/>
            </p:cNvSpPr>
            <p:nvPr/>
          </p:nvSpPr>
          <p:spPr bwMode="auto">
            <a:xfrm>
              <a:off x="8823104" y="5166527"/>
              <a:ext cx="2615208" cy="987078"/>
            </a:xfrm>
            <a:prstGeom prst="roundRect">
              <a:avLst>
                <a:gd name="adj" fmla="val 6967"/>
              </a:avLst>
            </a:prstGeom>
            <a:solidFill>
              <a:schemeClr val="bg1"/>
            </a:solidFill>
            <a:ln>
              <a:noFill/>
              <a:headEnd type="none" w="med" len="med"/>
              <a:tailEnd type="none" w="med" len="med"/>
            </a:ln>
            <a:effectLst>
              <a:outerShdw blurRad="127000" algn="ctr" rotWithShape="0">
                <a:srgbClr val="000000">
                  <a:alpha val="1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 name="Rectangle: Rounded Corners 14">
              <a:extLst>
                <a:ext uri="{FF2B5EF4-FFF2-40B4-BE49-F238E27FC236}">
                  <a16:creationId xmlns:a16="http://schemas.microsoft.com/office/drawing/2014/main" id="{35497CDA-1CEB-D79A-D659-6515E6E45986}"/>
                </a:ext>
                <a:ext uri="{C183D7F6-B498-43B3-948B-1728B52AA6E4}">
                  <adec:decorative xmlns:adec="http://schemas.microsoft.com/office/drawing/2017/decorative" val="1"/>
                </a:ext>
              </a:extLst>
            </p:cNvPr>
            <p:cNvSpPr/>
            <p:nvPr/>
          </p:nvSpPr>
          <p:spPr bwMode="auto">
            <a:xfrm>
              <a:off x="588264" y="1494971"/>
              <a:ext cx="11015474" cy="4774068"/>
            </a:xfrm>
            <a:prstGeom prst="roundRect">
              <a:avLst>
                <a:gd name="adj" fmla="val 2272"/>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13" name="Rectangle: Rounded Corners 8212">
              <a:extLst>
                <a:ext uri="{FF2B5EF4-FFF2-40B4-BE49-F238E27FC236}">
                  <a16:creationId xmlns:a16="http://schemas.microsoft.com/office/drawing/2014/main" id="{9F052B1F-0F35-EF20-2F27-C727C3D32116}"/>
                </a:ext>
                <a:ext uri="{C183D7F6-B498-43B3-948B-1728B52AA6E4}">
                  <adec:decorative xmlns:adec="http://schemas.microsoft.com/office/drawing/2017/decorative" val="1"/>
                </a:ext>
              </a:extLst>
            </p:cNvPr>
            <p:cNvSpPr/>
            <p:nvPr/>
          </p:nvSpPr>
          <p:spPr bwMode="auto">
            <a:xfrm>
              <a:off x="780367" y="1814827"/>
              <a:ext cx="2061486" cy="2921491"/>
            </a:xfrm>
            <a:prstGeom prst="roundRect">
              <a:avLst>
                <a:gd name="adj" fmla="val 5021"/>
              </a:avLst>
            </a:prstGeom>
            <a:solidFill>
              <a:schemeClr val="bg1"/>
            </a:solidFill>
            <a:ln>
              <a:noFill/>
              <a:headEnd type="none" w="med" len="med"/>
              <a:tailEnd type="none" w="med" len="med"/>
            </a:ln>
            <a:effectLst>
              <a:outerShdw blurRad="127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56"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463668"/>
                </a:solidFill>
                <a:effectLst/>
                <a:uLnTx/>
                <a:uFillTx/>
                <a:latin typeface="Segoe UI Semibold"/>
                <a:ea typeface="+mn-ea"/>
                <a:cs typeface="Segoe UI Semibold" panose="020B0702040204020203" pitchFamily="34" charset="0"/>
              </a:endParaRPr>
            </a:p>
          </p:txBody>
        </p:sp>
        <p:sp>
          <p:nvSpPr>
            <p:cNvPr id="8214" name="Rectangle: Rounded Corners 8213">
              <a:extLst>
                <a:ext uri="{FF2B5EF4-FFF2-40B4-BE49-F238E27FC236}">
                  <a16:creationId xmlns:a16="http://schemas.microsoft.com/office/drawing/2014/main" id="{BCE5B46F-39A2-3AB9-EC70-FB3EBFDFE6B4}"/>
                </a:ext>
                <a:ext uri="{C183D7F6-B498-43B3-948B-1728B52AA6E4}">
                  <adec:decorative xmlns:adec="http://schemas.microsoft.com/office/drawing/2017/decorative" val="1"/>
                </a:ext>
              </a:extLst>
            </p:cNvPr>
            <p:cNvSpPr/>
            <p:nvPr/>
          </p:nvSpPr>
          <p:spPr bwMode="auto">
            <a:xfrm>
              <a:off x="2922894" y="1814827"/>
              <a:ext cx="2061486" cy="2921491"/>
            </a:xfrm>
            <a:prstGeom prst="roundRect">
              <a:avLst>
                <a:gd name="adj" fmla="val 5021"/>
              </a:avLst>
            </a:prstGeom>
            <a:solidFill>
              <a:schemeClr val="bg1"/>
            </a:solidFill>
            <a:ln>
              <a:noFill/>
              <a:headEnd type="none" w="med" len="med"/>
              <a:tailEnd type="none" w="med" len="med"/>
            </a:ln>
            <a:effectLst>
              <a:outerShdw blurRad="127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56"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463668"/>
                </a:solidFill>
                <a:effectLst/>
                <a:uLnTx/>
                <a:uFillTx/>
                <a:latin typeface="Segoe UI Semibold"/>
                <a:ea typeface="+mn-ea"/>
                <a:cs typeface="Segoe UI Semibold" panose="020B0702040204020203" pitchFamily="34" charset="0"/>
              </a:endParaRPr>
            </a:p>
          </p:txBody>
        </p:sp>
        <p:sp>
          <p:nvSpPr>
            <p:cNvPr id="8215" name="Rectangle: Rounded Corners 8214">
              <a:extLst>
                <a:ext uri="{FF2B5EF4-FFF2-40B4-BE49-F238E27FC236}">
                  <a16:creationId xmlns:a16="http://schemas.microsoft.com/office/drawing/2014/main" id="{6DBCAF9D-D4E2-5DC1-36CF-85279A75DFC7}"/>
                </a:ext>
                <a:ext uri="{C183D7F6-B498-43B3-948B-1728B52AA6E4}">
                  <adec:decorative xmlns:adec="http://schemas.microsoft.com/office/drawing/2017/decorative" val="1"/>
                </a:ext>
              </a:extLst>
            </p:cNvPr>
            <p:cNvSpPr/>
            <p:nvPr/>
          </p:nvSpPr>
          <p:spPr bwMode="auto">
            <a:xfrm>
              <a:off x="5065311" y="1814827"/>
              <a:ext cx="2061486" cy="2921491"/>
            </a:xfrm>
            <a:prstGeom prst="roundRect">
              <a:avLst>
                <a:gd name="adj" fmla="val 5021"/>
              </a:avLst>
            </a:prstGeom>
            <a:solidFill>
              <a:schemeClr val="bg1"/>
            </a:solidFill>
            <a:ln>
              <a:noFill/>
              <a:headEnd type="none" w="med" len="med"/>
              <a:tailEnd type="none" w="med" len="med"/>
            </a:ln>
            <a:effectLst>
              <a:outerShdw blurRad="127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56"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463668"/>
                </a:solidFill>
                <a:effectLst/>
                <a:uLnTx/>
                <a:uFillTx/>
                <a:latin typeface="Segoe UI Semibold"/>
                <a:ea typeface="+mn-ea"/>
                <a:cs typeface="Segoe UI Semibold" panose="020B0702040204020203" pitchFamily="34" charset="0"/>
              </a:endParaRPr>
            </a:p>
          </p:txBody>
        </p:sp>
        <p:sp>
          <p:nvSpPr>
            <p:cNvPr id="8216" name="Rectangle: Rounded Corners 8215">
              <a:extLst>
                <a:ext uri="{FF2B5EF4-FFF2-40B4-BE49-F238E27FC236}">
                  <a16:creationId xmlns:a16="http://schemas.microsoft.com/office/drawing/2014/main" id="{6975128A-F45B-0A52-A356-07B0CA4F5974}"/>
                </a:ext>
                <a:ext uri="{C183D7F6-B498-43B3-948B-1728B52AA6E4}">
                  <adec:decorative xmlns:adec="http://schemas.microsoft.com/office/drawing/2017/decorative" val="1"/>
                </a:ext>
              </a:extLst>
            </p:cNvPr>
            <p:cNvSpPr/>
            <p:nvPr/>
          </p:nvSpPr>
          <p:spPr bwMode="auto">
            <a:xfrm>
              <a:off x="7207730" y="1814827"/>
              <a:ext cx="2061486" cy="2921491"/>
            </a:xfrm>
            <a:prstGeom prst="roundRect">
              <a:avLst>
                <a:gd name="adj" fmla="val 5021"/>
              </a:avLst>
            </a:prstGeom>
            <a:solidFill>
              <a:schemeClr val="bg1"/>
            </a:solidFill>
            <a:ln>
              <a:noFill/>
              <a:headEnd type="none" w="med" len="med"/>
              <a:tailEnd type="none" w="med" len="med"/>
            </a:ln>
            <a:effectLst>
              <a:outerShdw blurRad="127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56"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463668"/>
                </a:solidFill>
                <a:effectLst/>
                <a:uLnTx/>
                <a:uFillTx/>
                <a:latin typeface="Segoe UI Semibold"/>
                <a:ea typeface="+mn-ea"/>
                <a:cs typeface="Segoe UI Semibold" panose="020B0702040204020203" pitchFamily="34" charset="0"/>
              </a:endParaRPr>
            </a:p>
          </p:txBody>
        </p:sp>
        <p:sp>
          <p:nvSpPr>
            <p:cNvPr id="8228" name="Rectangle: Rounded Corners 8227">
              <a:extLst>
                <a:ext uri="{FF2B5EF4-FFF2-40B4-BE49-F238E27FC236}">
                  <a16:creationId xmlns:a16="http://schemas.microsoft.com/office/drawing/2014/main" id="{E58EA1AD-6558-A9A6-B670-297710DB88D6}"/>
                </a:ext>
                <a:ext uri="{C183D7F6-B498-43B3-948B-1728B52AA6E4}">
                  <adec:decorative xmlns:adec="http://schemas.microsoft.com/office/drawing/2017/decorative" val="1"/>
                </a:ext>
              </a:extLst>
            </p:cNvPr>
            <p:cNvSpPr/>
            <p:nvPr/>
          </p:nvSpPr>
          <p:spPr bwMode="auto">
            <a:xfrm>
              <a:off x="9350147" y="1814827"/>
              <a:ext cx="2061486" cy="2921491"/>
            </a:xfrm>
            <a:prstGeom prst="roundRect">
              <a:avLst>
                <a:gd name="adj" fmla="val 5021"/>
              </a:avLst>
            </a:prstGeom>
            <a:solidFill>
              <a:schemeClr val="bg1"/>
            </a:solidFill>
            <a:ln>
              <a:noFill/>
              <a:headEnd type="none" w="med" len="med"/>
              <a:tailEnd type="none" w="med" len="med"/>
            </a:ln>
            <a:effectLst>
              <a:outerShdw blurRad="127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56"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463668"/>
                </a:solidFill>
                <a:effectLst/>
                <a:uLnTx/>
                <a:uFillTx/>
                <a:latin typeface="Segoe UI Semibold"/>
                <a:ea typeface="+mn-ea"/>
                <a:cs typeface="Segoe UI Semibold" panose="020B0702040204020203" pitchFamily="34" charset="0"/>
              </a:endParaRPr>
            </a:p>
          </p:txBody>
        </p:sp>
        <p:sp>
          <p:nvSpPr>
            <p:cNvPr id="8415" name="Rectangle: Rounded Corners 8414">
              <a:extLst>
                <a:ext uri="{FF2B5EF4-FFF2-40B4-BE49-F238E27FC236}">
                  <a16:creationId xmlns:a16="http://schemas.microsoft.com/office/drawing/2014/main" id="{D7A9F8CC-94AB-0DA1-7082-8FE9526225D2}"/>
                </a:ext>
                <a:ext uri="{C183D7F6-B498-43B3-948B-1728B52AA6E4}">
                  <adec:decorative xmlns:adec="http://schemas.microsoft.com/office/drawing/2017/decorative" val="1"/>
                </a:ext>
              </a:extLst>
            </p:cNvPr>
            <p:cNvSpPr>
              <a:spLocks/>
            </p:cNvSpPr>
            <p:nvPr/>
          </p:nvSpPr>
          <p:spPr bwMode="auto">
            <a:xfrm>
              <a:off x="3409081" y="5166527"/>
              <a:ext cx="2615208" cy="987078"/>
            </a:xfrm>
            <a:prstGeom prst="roundRect">
              <a:avLst>
                <a:gd name="adj" fmla="val 6967"/>
              </a:avLst>
            </a:prstGeom>
            <a:solidFill>
              <a:schemeClr val="bg1"/>
            </a:solidFill>
            <a:ln>
              <a:noFill/>
              <a:headEnd type="none" w="med" len="med"/>
              <a:tailEnd type="none" w="med" len="med"/>
            </a:ln>
            <a:effectLst>
              <a:outerShdw blurRad="127000" algn="ctr" rotWithShape="0">
                <a:srgbClr val="000000">
                  <a:alpha val="1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416" name="Rectangle: Rounded Corners 8415">
              <a:extLst>
                <a:ext uri="{FF2B5EF4-FFF2-40B4-BE49-F238E27FC236}">
                  <a16:creationId xmlns:a16="http://schemas.microsoft.com/office/drawing/2014/main" id="{016F2104-81F4-86DD-AD83-DBA07C60C699}"/>
                </a:ext>
                <a:ext uri="{C183D7F6-B498-43B3-948B-1728B52AA6E4}">
                  <adec:decorative xmlns:adec="http://schemas.microsoft.com/office/drawing/2017/decorative" val="1"/>
                </a:ext>
              </a:extLst>
            </p:cNvPr>
            <p:cNvSpPr>
              <a:spLocks/>
            </p:cNvSpPr>
            <p:nvPr/>
          </p:nvSpPr>
          <p:spPr bwMode="auto">
            <a:xfrm>
              <a:off x="696686" y="5157389"/>
              <a:ext cx="2615208" cy="987078"/>
            </a:xfrm>
            <a:prstGeom prst="roundRect">
              <a:avLst>
                <a:gd name="adj" fmla="val 6967"/>
              </a:avLst>
            </a:prstGeom>
            <a:solidFill>
              <a:schemeClr val="bg1"/>
            </a:solidFill>
            <a:ln>
              <a:noFill/>
              <a:headEnd type="none" w="med" len="med"/>
              <a:tailEnd type="none" w="med" len="med"/>
            </a:ln>
            <a:effectLst>
              <a:outerShdw blurRad="127000" algn="ctr" rotWithShape="0">
                <a:srgbClr val="000000">
                  <a:alpha val="1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420" name="Rectangle: Rounded Corners 8419">
              <a:extLst>
                <a:ext uri="{FF2B5EF4-FFF2-40B4-BE49-F238E27FC236}">
                  <a16:creationId xmlns:a16="http://schemas.microsoft.com/office/drawing/2014/main" id="{8889DBA2-9E5D-8E2C-CD32-C2ED0EC2A484}"/>
                </a:ext>
                <a:ext uri="{C183D7F6-B498-43B3-948B-1728B52AA6E4}">
                  <adec:decorative xmlns:adec="http://schemas.microsoft.com/office/drawing/2017/decorative" val="1"/>
                </a:ext>
              </a:extLst>
            </p:cNvPr>
            <p:cNvSpPr>
              <a:spLocks/>
            </p:cNvSpPr>
            <p:nvPr/>
          </p:nvSpPr>
          <p:spPr bwMode="auto">
            <a:xfrm>
              <a:off x="6116093" y="5166527"/>
              <a:ext cx="2615208" cy="987078"/>
            </a:xfrm>
            <a:prstGeom prst="roundRect">
              <a:avLst>
                <a:gd name="adj" fmla="val 6967"/>
              </a:avLst>
            </a:prstGeom>
            <a:solidFill>
              <a:schemeClr val="bg1"/>
            </a:solidFill>
            <a:ln>
              <a:noFill/>
              <a:headEnd type="none" w="med" len="med"/>
              <a:tailEnd type="none" w="med" len="med"/>
            </a:ln>
            <a:effectLst>
              <a:outerShdw blurRad="127000" algn="ctr" rotWithShape="0">
                <a:srgbClr val="000000">
                  <a:alpha val="1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8578" name="Straight Connector 8577">
              <a:extLst>
                <a:ext uri="{FF2B5EF4-FFF2-40B4-BE49-F238E27FC236}">
                  <a16:creationId xmlns:a16="http://schemas.microsoft.com/office/drawing/2014/main" id="{DBABCDC6-FE7A-E023-298E-FDB993CF40E4}"/>
                </a:ext>
                <a:ext uri="{C183D7F6-B498-43B3-948B-1728B52AA6E4}">
                  <adec:decorative xmlns:adec="http://schemas.microsoft.com/office/drawing/2017/decorative" val="1"/>
                </a:ext>
              </a:extLst>
            </p:cNvPr>
            <p:cNvCxnSpPr>
              <a:cxnSpLocks/>
            </p:cNvCxnSpPr>
            <p:nvPr/>
          </p:nvCxnSpPr>
          <p:spPr>
            <a:xfrm>
              <a:off x="702069" y="5076222"/>
              <a:ext cx="1073624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Arrow: Right 13" descr="Arrow pointing to the right">
            <a:extLst>
              <a:ext uri="{FF2B5EF4-FFF2-40B4-BE49-F238E27FC236}">
                <a16:creationId xmlns:a16="http://schemas.microsoft.com/office/drawing/2014/main" id="{261DE06F-1435-43DC-22BE-19252FD8A727}"/>
              </a:ext>
            </a:extLst>
          </p:cNvPr>
          <p:cNvSpPr/>
          <p:nvPr/>
        </p:nvSpPr>
        <p:spPr bwMode="auto">
          <a:xfrm>
            <a:off x="696686" y="1539746"/>
            <a:ext cx="10757502" cy="224773"/>
          </a:xfrm>
          <a:prstGeom prst="rightArrow">
            <a:avLst/>
          </a:prstGeom>
          <a:gradFill flip="none" rotWithShape="1">
            <a:gsLst>
              <a:gs pos="0">
                <a:srgbClr val="0078D4"/>
              </a:gs>
              <a:gs pos="100000">
                <a:schemeClr val="accent2"/>
              </a:gs>
              <a:gs pos="52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DA55A4DB-4328-5B3C-CD9B-7B25C82DC0F7}"/>
              </a:ext>
            </a:extLst>
          </p:cNvPr>
          <p:cNvSpPr txBox="1"/>
          <p:nvPr/>
        </p:nvSpPr>
        <p:spPr>
          <a:xfrm>
            <a:off x="911027" y="1927743"/>
            <a:ext cx="1800165" cy="15582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 Software Developer</a:t>
            </a:r>
          </a:p>
        </p:txBody>
      </p:sp>
      <p:sp>
        <p:nvSpPr>
          <p:cNvPr id="17" name="TextBox 16">
            <a:extLst>
              <a:ext uri="{FF2B5EF4-FFF2-40B4-BE49-F238E27FC236}">
                <a16:creationId xmlns:a16="http://schemas.microsoft.com/office/drawing/2014/main" id="{4269F81E-8F67-16FF-516F-DB3C361BDA31}"/>
              </a:ext>
            </a:extLst>
          </p:cNvPr>
          <p:cNvSpPr txBox="1"/>
          <p:nvPr/>
        </p:nvSpPr>
        <p:spPr>
          <a:xfrm>
            <a:off x="3053554" y="1927743"/>
            <a:ext cx="186001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Software Tester / QA Engineer</a:t>
            </a:r>
          </a:p>
        </p:txBody>
      </p:sp>
      <p:sp>
        <p:nvSpPr>
          <p:cNvPr id="18" name="TextBox 17">
            <a:extLst>
              <a:ext uri="{FF2B5EF4-FFF2-40B4-BE49-F238E27FC236}">
                <a16:creationId xmlns:a16="http://schemas.microsoft.com/office/drawing/2014/main" id="{83374096-705F-F2DE-87EF-5F3FB44B72A9}"/>
              </a:ext>
            </a:extLst>
          </p:cNvPr>
          <p:cNvSpPr txBox="1"/>
          <p:nvPr/>
        </p:nvSpPr>
        <p:spPr>
          <a:xfrm>
            <a:off x="5195971" y="1927743"/>
            <a:ext cx="19067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Database Administrator (DBA)</a:t>
            </a:r>
          </a:p>
        </p:txBody>
      </p:sp>
      <p:sp>
        <p:nvSpPr>
          <p:cNvPr id="19" name="TextBox 18">
            <a:extLst>
              <a:ext uri="{FF2B5EF4-FFF2-40B4-BE49-F238E27FC236}">
                <a16:creationId xmlns:a16="http://schemas.microsoft.com/office/drawing/2014/main" id="{E9CCE70C-25E7-4DD5-0B62-D82BE78EA94C}"/>
              </a:ext>
            </a:extLst>
          </p:cNvPr>
          <p:cNvSpPr txBox="1"/>
          <p:nvPr/>
        </p:nvSpPr>
        <p:spPr>
          <a:xfrm>
            <a:off x="7338390" y="1927743"/>
            <a:ext cx="1800165" cy="15582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DevOps / IT Ops Engineer</a:t>
            </a:r>
          </a:p>
        </p:txBody>
      </p:sp>
      <p:sp>
        <p:nvSpPr>
          <p:cNvPr id="20" name="TextBox 19">
            <a:extLst>
              <a:ext uri="{FF2B5EF4-FFF2-40B4-BE49-F238E27FC236}">
                <a16:creationId xmlns:a16="http://schemas.microsoft.com/office/drawing/2014/main" id="{42ACC3B0-BAD6-5FD4-FD44-AEA3683FFC8E}"/>
              </a:ext>
            </a:extLst>
          </p:cNvPr>
          <p:cNvSpPr txBox="1"/>
          <p:nvPr/>
        </p:nvSpPr>
        <p:spPr>
          <a:xfrm>
            <a:off x="9480807" y="1927743"/>
            <a:ext cx="1800165" cy="15582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Security Engineer </a:t>
            </a:r>
          </a:p>
        </p:txBody>
      </p:sp>
      <p:sp>
        <p:nvSpPr>
          <p:cNvPr id="8422" name="TextBox 8421">
            <a:extLst>
              <a:ext uri="{FF2B5EF4-FFF2-40B4-BE49-F238E27FC236}">
                <a16:creationId xmlns:a16="http://schemas.microsoft.com/office/drawing/2014/main" id="{8995A848-FB40-1CA1-0B12-D6F83B077501}"/>
              </a:ext>
            </a:extLst>
          </p:cNvPr>
          <p:cNvSpPr txBox="1">
            <a:spLocks/>
          </p:cNvSpPr>
          <p:nvPr/>
        </p:nvSpPr>
        <p:spPr>
          <a:xfrm>
            <a:off x="4746209" y="4873981"/>
            <a:ext cx="2806235" cy="153888"/>
          </a:xfrm>
          <a:prstGeom prst="rect">
            <a:avLst/>
          </a:prstGeom>
          <a:solidFill>
            <a:schemeClr val="bg1"/>
          </a:solidFill>
        </p:spPr>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Key Benefits of GitHub Copilot for All Roles</a:t>
            </a:r>
          </a:p>
        </p:txBody>
      </p:sp>
      <p:grpSp>
        <p:nvGrpSpPr>
          <p:cNvPr id="8444" name="Group 8443" descr="An arrow pointing downwards">
            <a:extLst>
              <a:ext uri="{FF2B5EF4-FFF2-40B4-BE49-F238E27FC236}">
                <a16:creationId xmlns:a16="http://schemas.microsoft.com/office/drawing/2014/main" id="{4ACFFC78-0061-89C3-EA77-77C72183F7F6}"/>
              </a:ext>
            </a:extLst>
          </p:cNvPr>
          <p:cNvGrpSpPr/>
          <p:nvPr/>
        </p:nvGrpSpPr>
        <p:grpSpPr>
          <a:xfrm rot="5400000">
            <a:off x="5989024" y="4995055"/>
            <a:ext cx="162334" cy="162334"/>
            <a:chOff x="180975" y="1128117"/>
            <a:chExt cx="138158" cy="138158"/>
          </a:xfrm>
        </p:grpSpPr>
        <p:grpSp>
          <p:nvGrpSpPr>
            <p:cNvPr id="8445" name="Group 8444">
              <a:extLst>
                <a:ext uri="{FF2B5EF4-FFF2-40B4-BE49-F238E27FC236}">
                  <a16:creationId xmlns:a16="http://schemas.microsoft.com/office/drawing/2014/main" id="{61799B8B-5F57-EDF8-A151-A84FF3E0CF80}"/>
                </a:ext>
              </a:extLst>
            </p:cNvPr>
            <p:cNvGrpSpPr/>
            <p:nvPr/>
          </p:nvGrpSpPr>
          <p:grpSpPr>
            <a:xfrm>
              <a:off x="180975" y="1128117"/>
              <a:ext cx="138158" cy="138158"/>
              <a:chOff x="584200" y="3560884"/>
              <a:chExt cx="659875" cy="659875"/>
            </a:xfrm>
          </p:grpSpPr>
          <p:sp>
            <p:nvSpPr>
              <p:cNvPr id="8447" name="Oval 8446">
                <a:extLst>
                  <a:ext uri="{FF2B5EF4-FFF2-40B4-BE49-F238E27FC236}">
                    <a16:creationId xmlns:a16="http://schemas.microsoft.com/office/drawing/2014/main" id="{DE0853BC-8507-6CA7-A32E-4A250BC92275}"/>
                  </a:ext>
                </a:extLst>
              </p:cNvPr>
              <p:cNvSpPr/>
              <p:nvPr/>
            </p:nvSpPr>
            <p:spPr bwMode="auto">
              <a:xfrm>
                <a:off x="584200" y="3560884"/>
                <a:ext cx="659875" cy="659875"/>
              </a:xfrm>
              <a:prstGeom prst="ellipse">
                <a:avLst/>
              </a:prstGeom>
              <a:solidFill>
                <a:schemeClr val="tx2">
                  <a:lumMod val="25000"/>
                  <a:lumOff val="75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8576" name="Oval 8575">
                <a:extLst>
                  <a:ext uri="{FF2B5EF4-FFF2-40B4-BE49-F238E27FC236}">
                    <a16:creationId xmlns:a16="http://schemas.microsoft.com/office/drawing/2014/main" id="{3437BC5D-2661-96D7-926B-AE37E5D2CFAD}"/>
                  </a:ext>
                </a:extLst>
              </p:cNvPr>
              <p:cNvSpPr/>
              <p:nvPr/>
            </p:nvSpPr>
            <p:spPr bwMode="auto">
              <a:xfrm>
                <a:off x="624585" y="3601269"/>
                <a:ext cx="579104" cy="579104"/>
              </a:xfrm>
              <a:prstGeom prst="ellipse">
                <a:avLst/>
              </a:prstGeom>
              <a:solidFill>
                <a:schemeClr val="bg1"/>
              </a:solidFill>
              <a:ln w="25400">
                <a:noFill/>
                <a:headEnd type="none" w="med" len="med"/>
                <a:tailEnd type="none" w="med" len="med"/>
              </a:ln>
              <a:effectLst>
                <a:outerShdw blurRad="508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8446" name="arrow" title="Icon of an arrow">
              <a:extLst>
                <a:ext uri="{FF2B5EF4-FFF2-40B4-BE49-F238E27FC236}">
                  <a16:creationId xmlns:a16="http://schemas.microsoft.com/office/drawing/2014/main" id="{BA61DE54-4DCB-B2C9-61D3-68E6F6649BC6}"/>
                </a:ext>
              </a:extLst>
            </p:cNvPr>
            <p:cNvSpPr>
              <a:spLocks noChangeAspect="1" noEditPoints="1"/>
            </p:cNvSpPr>
            <p:nvPr/>
          </p:nvSpPr>
          <p:spPr bwMode="auto">
            <a:xfrm>
              <a:off x="214501" y="1164389"/>
              <a:ext cx="71106" cy="6561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208" name="TextBox 8207">
            <a:extLst>
              <a:ext uri="{FF2B5EF4-FFF2-40B4-BE49-F238E27FC236}">
                <a16:creationId xmlns:a16="http://schemas.microsoft.com/office/drawing/2014/main" id="{DF14B181-5CD9-C971-DB9E-508D3BAD0B2C}"/>
              </a:ext>
            </a:extLst>
          </p:cNvPr>
          <p:cNvSpPr txBox="1">
            <a:spLocks/>
          </p:cNvSpPr>
          <p:nvPr/>
        </p:nvSpPr>
        <p:spPr>
          <a:xfrm>
            <a:off x="840776" y="5236040"/>
            <a:ext cx="2369049" cy="15388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 Accelerates workflows</a:t>
            </a:r>
            <a:endParaRPr kumimoji="0" lang="en-GB" sz="600" b="0" i="0" u="none" strike="noStrike" kern="1200" cap="none" spc="0" normalizeH="0" baseline="0" noProof="0">
              <a:ln>
                <a:noFill/>
              </a:ln>
              <a:solidFill>
                <a:srgbClr val="0078D4"/>
              </a:solidFill>
              <a:effectLst/>
              <a:uLnTx/>
              <a:uFillTx/>
              <a:latin typeface="Segoe UI"/>
              <a:ea typeface="+mn-ea"/>
              <a:cs typeface="Segoe UI"/>
            </a:endParaRPr>
          </a:p>
        </p:txBody>
      </p:sp>
      <p:sp>
        <p:nvSpPr>
          <p:cNvPr id="8250" name="TextBox 8249">
            <a:extLst>
              <a:ext uri="{FF2B5EF4-FFF2-40B4-BE49-F238E27FC236}">
                <a16:creationId xmlns:a16="http://schemas.microsoft.com/office/drawing/2014/main" id="{6C9A2C17-E49C-BCC7-C13E-683B831707C6}"/>
              </a:ext>
            </a:extLst>
          </p:cNvPr>
          <p:cNvSpPr txBox="1">
            <a:spLocks/>
          </p:cNvSpPr>
          <p:nvPr/>
        </p:nvSpPr>
        <p:spPr>
          <a:xfrm>
            <a:off x="3555442" y="5210752"/>
            <a:ext cx="2369049" cy="15388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 Reduces cognitive load</a:t>
            </a:r>
            <a:endParaRPr kumimoji="0" lang="en-US" sz="600" b="0" i="0" u="none" strike="noStrike" kern="1200" cap="none" spc="0" normalizeH="0" baseline="0" noProof="0">
              <a:ln>
                <a:noFill/>
              </a:ln>
              <a:solidFill>
                <a:srgbClr val="0078D4"/>
              </a:solidFill>
              <a:effectLst/>
              <a:uLnTx/>
              <a:uFillTx/>
              <a:latin typeface="Segoe UI"/>
              <a:ea typeface="+mn-ea"/>
              <a:cs typeface="Segoe UI"/>
            </a:endParaRPr>
          </a:p>
        </p:txBody>
      </p:sp>
      <p:sp>
        <p:nvSpPr>
          <p:cNvPr id="8207" name="TextBox 8206">
            <a:extLst>
              <a:ext uri="{FF2B5EF4-FFF2-40B4-BE49-F238E27FC236}">
                <a16:creationId xmlns:a16="http://schemas.microsoft.com/office/drawing/2014/main" id="{F5E114D9-CF1D-AC59-19C2-0060F1495AD0}"/>
              </a:ext>
            </a:extLst>
          </p:cNvPr>
          <p:cNvSpPr txBox="1">
            <a:spLocks/>
          </p:cNvSpPr>
          <p:nvPr/>
        </p:nvSpPr>
        <p:spPr>
          <a:xfrm>
            <a:off x="6239173" y="5220916"/>
            <a:ext cx="2369049" cy="15388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 Enhances learning</a:t>
            </a:r>
            <a:endParaRPr kumimoji="0" lang="en-GB" sz="600" b="0" i="0" u="none" strike="noStrike" kern="1200" cap="none" spc="0" normalizeH="0" baseline="0" noProof="0">
              <a:ln>
                <a:noFill/>
              </a:ln>
              <a:solidFill>
                <a:srgbClr val="0078D4"/>
              </a:solidFill>
              <a:effectLst/>
              <a:uLnTx/>
              <a:uFillTx/>
              <a:latin typeface="Segoe UI"/>
              <a:ea typeface="+mn-ea"/>
              <a:cs typeface="Segoe UI"/>
            </a:endParaRPr>
          </a:p>
        </p:txBody>
      </p:sp>
      <p:sp>
        <p:nvSpPr>
          <p:cNvPr id="8279" name="TextBox 8278">
            <a:extLst>
              <a:ext uri="{FF2B5EF4-FFF2-40B4-BE49-F238E27FC236}">
                <a16:creationId xmlns:a16="http://schemas.microsoft.com/office/drawing/2014/main" id="{F7C6356F-925F-CA2F-7363-8C9688AD237F}"/>
              </a:ext>
            </a:extLst>
          </p:cNvPr>
          <p:cNvSpPr txBox="1">
            <a:spLocks/>
          </p:cNvSpPr>
          <p:nvPr/>
        </p:nvSpPr>
        <p:spPr>
          <a:xfrm>
            <a:off x="8963956" y="5222471"/>
            <a:ext cx="2369049" cy="15388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 Improves efficiency</a:t>
            </a:r>
            <a:endParaRPr kumimoji="0" lang="en-GB" sz="600" b="1" i="0" u="none" strike="noStrike" kern="1200" cap="none" spc="0" normalizeH="0" baseline="0" noProof="0">
              <a:ln>
                <a:noFill/>
              </a:ln>
              <a:solidFill>
                <a:srgbClr val="0078D4"/>
              </a:solidFill>
              <a:effectLst/>
              <a:uLnTx/>
              <a:uFillTx/>
              <a:latin typeface="Segoe UI"/>
              <a:ea typeface="+mn-ea"/>
              <a:cs typeface="Segoe UI"/>
            </a:endParaRPr>
          </a:p>
        </p:txBody>
      </p:sp>
      <p:sp>
        <p:nvSpPr>
          <p:cNvPr id="3" name="TextBox 2">
            <a:extLst>
              <a:ext uri="{FF2B5EF4-FFF2-40B4-BE49-F238E27FC236}">
                <a16:creationId xmlns:a16="http://schemas.microsoft.com/office/drawing/2014/main" id="{B94A7D9B-6A81-5816-1C97-DBB77123353B}"/>
              </a:ext>
            </a:extLst>
          </p:cNvPr>
          <p:cNvSpPr txBox="1"/>
          <p:nvPr/>
        </p:nvSpPr>
        <p:spPr>
          <a:xfrm>
            <a:off x="840775" y="2214841"/>
            <a:ext cx="1943367" cy="2462213"/>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Code Completion &amp; Suggestion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Autocompletes functions, reducing manual typing.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Boilerplate Generation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Writes repetitive code structures like CRUD operations.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Multi-Language Support</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Assists in various programming languages.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Code Refactoring</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Suggests improvements for cleaner, more efficient code.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Debugging Assistance</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Identifies potential bugs and offers fixes.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API Integration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Generates code for integrating APIs seamlessly.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Unit Test Generation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Writes test cases automatically.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Documentation Assistance</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Generates comments and documentation. </a:t>
            </a:r>
          </a:p>
        </p:txBody>
      </p:sp>
      <p:sp>
        <p:nvSpPr>
          <p:cNvPr id="4" name="TextBox 3">
            <a:extLst>
              <a:ext uri="{FF2B5EF4-FFF2-40B4-BE49-F238E27FC236}">
                <a16:creationId xmlns:a16="http://schemas.microsoft.com/office/drawing/2014/main" id="{E6D4EB75-70DF-9D0B-E30C-EBBD85DA819B}"/>
              </a:ext>
            </a:extLst>
          </p:cNvPr>
          <p:cNvSpPr txBox="1"/>
          <p:nvPr/>
        </p:nvSpPr>
        <p:spPr>
          <a:xfrm>
            <a:off x="5195970" y="2194547"/>
            <a:ext cx="1906733" cy="2581669"/>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SQL Query Optimization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Suggests more efficient queries.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Schema Design Assistance</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Helps create optimal table structures.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Stored Procedure Generation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Automates stored procedure writing.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Indexing Recommendations</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Suggests indexes for performance improvement.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Data Migration Assistance</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Generates scripts for moving data efficiently.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Backup &amp; Recovery Scripting</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Automates backup and restore scripts.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Query Debugging &amp; Error Fixing</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Identifies syntax errors and suggests corrections.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Data Analysis Queries</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Generates complex analytical SQL queries. </a:t>
            </a:r>
          </a:p>
          <a:p>
            <a:pPr marL="171450" marR="0" lvl="0" indent="-171450" algn="l" defTabSz="914400" rtl="0" eaLnBrk="1" fontAlgn="auto" latinLnBrk="0" hangingPunct="1">
              <a:lnSpc>
                <a:spcPts val="1000"/>
              </a:lnSpc>
              <a:spcBef>
                <a:spcPts val="0"/>
              </a:spcBef>
              <a:spcAft>
                <a:spcPts val="60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a:endParaRPr>
          </a:p>
        </p:txBody>
      </p:sp>
      <p:sp>
        <p:nvSpPr>
          <p:cNvPr id="7" name="TextBox 6">
            <a:extLst>
              <a:ext uri="{FF2B5EF4-FFF2-40B4-BE49-F238E27FC236}">
                <a16:creationId xmlns:a16="http://schemas.microsoft.com/office/drawing/2014/main" id="{41321F48-85F1-3063-22A1-4D1E8F328137}"/>
              </a:ext>
            </a:extLst>
          </p:cNvPr>
          <p:cNvSpPr txBox="1"/>
          <p:nvPr/>
        </p:nvSpPr>
        <p:spPr>
          <a:xfrm>
            <a:off x="7297152" y="2131164"/>
            <a:ext cx="1906733" cy="2585323"/>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Infrastructure as Code (</a:t>
            </a:r>
            <a:r>
              <a:rPr kumimoji="0" lang="en-US" altLang="en-US" sz="800" b="1" i="0" u="none" strike="noStrike" kern="1200" cap="none" spc="0" normalizeH="0" baseline="0" noProof="0" err="1">
                <a:ln>
                  <a:noFill/>
                </a:ln>
                <a:solidFill>
                  <a:srgbClr val="000000"/>
                </a:solidFill>
                <a:effectLst/>
                <a:uLnTx/>
                <a:uFillTx/>
                <a:latin typeface="Arial" panose="020B0604020202020204" pitchFamily="34" charset="0"/>
                <a:ea typeface="+mn-ea"/>
                <a:cs typeface="+mn-cs"/>
              </a:rPr>
              <a:t>IaC</a:t>
            </a: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Generates Terraform, Bicep, or CloudFormation scripts.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CI/CD Pipeline Automation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Suggests YAML configurations for GitHub Actions or pipelines.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Log Parsing &amp; Analysis</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Assists in writing log analysis scripts.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Containerization &amp; Orchestration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Generates </a:t>
            </a:r>
            <a:r>
              <a:rPr kumimoji="0" lang="en-US" alt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mn-cs"/>
              </a:rPr>
              <a:t>Dockerfiles</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and Kubernetes manifests.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System Monitoring </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Automates creation of monitoring scripts.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Incident Response Automation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Assists in automating system recovery actions.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Network &amp; Security Configuration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Suggests secure configurations for cloud services.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Shell Scripting</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Writes Bash and PowerShell scripts for automation. </a:t>
            </a:r>
          </a:p>
        </p:txBody>
      </p:sp>
      <p:sp>
        <p:nvSpPr>
          <p:cNvPr id="33" name="TextBox 32">
            <a:extLst>
              <a:ext uri="{FF2B5EF4-FFF2-40B4-BE49-F238E27FC236}">
                <a16:creationId xmlns:a16="http://schemas.microsoft.com/office/drawing/2014/main" id="{ED66DADE-BC83-BD0D-FC85-AD90C01594C2}"/>
              </a:ext>
            </a:extLst>
          </p:cNvPr>
          <p:cNvSpPr txBox="1"/>
          <p:nvPr/>
        </p:nvSpPr>
        <p:spPr>
          <a:xfrm>
            <a:off x="3033956" y="2197765"/>
            <a:ext cx="1879616" cy="2339102"/>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Automated Test Case Generation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Creates unit and integration tests.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Edge Case Suggestions</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Identifies untested scenarios.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Test Data Generation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Produces realistic test data.</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Bug Reproduction Assistance</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Helps replicate issues with generated test scripts.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Mock Data &amp; Stubbing</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Automates mock object creation.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Regression Test Writing</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Suggests regression tests based on code changes.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Code Coverage Improvement</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Highlights untested areas of code.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Automation Scripting</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Generates Selenium, Cypress, or Playwright test scripts. </a:t>
            </a:r>
            <a:endParaRPr kumimoji="0" lang="en-US" sz="800" b="0" i="0" u="none" strike="noStrike" kern="1200" cap="none" spc="0" normalizeH="0" baseline="0" noProof="0">
              <a:ln>
                <a:noFill/>
              </a:ln>
              <a:solidFill>
                <a:srgbClr val="000000"/>
              </a:solidFill>
              <a:effectLst/>
              <a:uLnTx/>
              <a:uFillTx/>
              <a:latin typeface="Segoe UI"/>
              <a:ea typeface="+mn-ea"/>
              <a:cs typeface="Segoe UI"/>
            </a:endParaRPr>
          </a:p>
        </p:txBody>
      </p:sp>
      <p:sp>
        <p:nvSpPr>
          <p:cNvPr id="51" name="TextBox 50">
            <a:extLst>
              <a:ext uri="{FF2B5EF4-FFF2-40B4-BE49-F238E27FC236}">
                <a16:creationId xmlns:a16="http://schemas.microsoft.com/office/drawing/2014/main" id="{48E94141-3934-41AA-38FF-24D105A86726}"/>
              </a:ext>
            </a:extLst>
          </p:cNvPr>
          <p:cNvSpPr txBox="1"/>
          <p:nvPr/>
        </p:nvSpPr>
        <p:spPr>
          <a:xfrm>
            <a:off x="9456819" y="2160367"/>
            <a:ext cx="1954813" cy="2215991"/>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Secure Coding Suggestions</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Identifies and mitigates security vulnerabilities.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Threat Modeling Assistance</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Helps define security risks in code.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Security Policy Enforcement</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Generates security compliance scripts.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Automated Penetration Testing</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Assists in writing security testing scripts.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Log Analysis for Threat Detection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Automates log parsing for security insights.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IAM &amp; Access Control Configuration</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Generates secure IAM policies.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Encryption &amp; Hashing Guidance</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 Suggests best practices for cryptographic implementations.</a:t>
            </a:r>
          </a:p>
        </p:txBody>
      </p:sp>
      <p:sp>
        <p:nvSpPr>
          <p:cNvPr id="57" name="TextBox 56">
            <a:extLst>
              <a:ext uri="{FF2B5EF4-FFF2-40B4-BE49-F238E27FC236}">
                <a16:creationId xmlns:a16="http://schemas.microsoft.com/office/drawing/2014/main" id="{EC7DE3CA-907C-4916-63F3-3AA7200B86C0}"/>
              </a:ext>
            </a:extLst>
          </p:cNvPr>
          <p:cNvSpPr txBox="1"/>
          <p:nvPr/>
        </p:nvSpPr>
        <p:spPr>
          <a:xfrm>
            <a:off x="822253" y="5490088"/>
            <a:ext cx="2369048" cy="246221"/>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Reduces coding time by generating suggestions, boilerplate code, and automation scripts.</a:t>
            </a:r>
          </a:p>
        </p:txBody>
      </p:sp>
      <p:sp>
        <p:nvSpPr>
          <p:cNvPr id="60" name="TextBox 59">
            <a:extLst>
              <a:ext uri="{FF2B5EF4-FFF2-40B4-BE49-F238E27FC236}">
                <a16:creationId xmlns:a16="http://schemas.microsoft.com/office/drawing/2014/main" id="{47F2C407-76B8-1324-D259-BB3DCBAA88D2}"/>
              </a:ext>
            </a:extLst>
          </p:cNvPr>
          <p:cNvSpPr txBox="1"/>
          <p:nvPr/>
        </p:nvSpPr>
        <p:spPr>
          <a:xfrm>
            <a:off x="3555443" y="5514177"/>
            <a:ext cx="2369048" cy="246221"/>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Minimizes the need to remember syntax, allowing engineers to focus on problem-solving.</a:t>
            </a:r>
            <a:endParaRPr kumimoji="0" lang="en-US" sz="800" b="0" i="0" u="none" strike="noStrike" kern="1200" cap="none" spc="0" normalizeH="0" baseline="0" noProof="0">
              <a:ln>
                <a:noFill/>
              </a:ln>
              <a:solidFill>
                <a:srgbClr val="000000"/>
              </a:solidFill>
              <a:effectLst/>
              <a:uLnTx/>
              <a:uFillTx/>
              <a:latin typeface="Segoe UI"/>
              <a:ea typeface="+mn-ea"/>
              <a:cs typeface="Segoe UI"/>
            </a:endParaRPr>
          </a:p>
        </p:txBody>
      </p:sp>
      <p:sp>
        <p:nvSpPr>
          <p:cNvPr id="63" name="TextBox 62">
            <a:extLst>
              <a:ext uri="{FF2B5EF4-FFF2-40B4-BE49-F238E27FC236}">
                <a16:creationId xmlns:a16="http://schemas.microsoft.com/office/drawing/2014/main" id="{EE572491-6FF7-3CB7-3CEC-B176E2A50C61}"/>
              </a:ext>
            </a:extLst>
          </p:cNvPr>
          <p:cNvSpPr txBox="1"/>
          <p:nvPr/>
        </p:nvSpPr>
        <p:spPr>
          <a:xfrm>
            <a:off x="6220975" y="5460033"/>
            <a:ext cx="2369048" cy="246221"/>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Provides real-time examples, helping users learn new languages, frameworks, and best practices.</a:t>
            </a:r>
            <a:endParaRPr kumimoji="0" lang="en-US" sz="800" b="0" i="0" u="none" strike="noStrike" kern="1200" cap="none" spc="0" normalizeH="0" baseline="0" noProof="0">
              <a:ln>
                <a:noFill/>
              </a:ln>
              <a:solidFill>
                <a:srgbClr val="000000"/>
              </a:solidFill>
              <a:effectLst/>
              <a:uLnTx/>
              <a:uFillTx/>
              <a:latin typeface="Segoe UI"/>
              <a:ea typeface="+mn-ea"/>
              <a:cs typeface="Segoe UI"/>
            </a:endParaRPr>
          </a:p>
        </p:txBody>
      </p:sp>
      <p:sp>
        <p:nvSpPr>
          <p:cNvPr id="8514" name="TextBox 8513">
            <a:extLst>
              <a:ext uri="{FF2B5EF4-FFF2-40B4-BE49-F238E27FC236}">
                <a16:creationId xmlns:a16="http://schemas.microsoft.com/office/drawing/2014/main" id="{80862D42-B78A-2527-3360-E3606FFD4D7C}"/>
              </a:ext>
            </a:extLst>
          </p:cNvPr>
          <p:cNvSpPr txBox="1"/>
          <p:nvPr/>
        </p:nvSpPr>
        <p:spPr>
          <a:xfrm>
            <a:off x="8963957" y="5458468"/>
            <a:ext cx="2369048" cy="246221"/>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Reduces context-switching and manual effort, enabling faster development cycles.</a:t>
            </a:r>
            <a:endParaRPr kumimoji="0" lang="en-US" sz="800" b="0" i="0" u="none" strike="noStrike" kern="1200" cap="none" spc="0" normalizeH="0" baseline="0" noProof="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31268080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FA56C-6FA8-883E-8FFA-B2A1870C11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DBAC1-889E-2320-821E-F1DE008802D3}"/>
              </a:ext>
            </a:extLst>
          </p:cNvPr>
          <p:cNvSpPr>
            <a:spLocks noGrp="1"/>
          </p:cNvSpPr>
          <p:nvPr>
            <p:ph type="title"/>
          </p:nvPr>
        </p:nvSpPr>
        <p:spPr>
          <a:xfrm>
            <a:off x="588261" y="585216"/>
            <a:ext cx="11011601" cy="553998"/>
          </a:xfrm>
        </p:spPr>
        <p:txBody>
          <a:bodyPr/>
          <a:lstStyle/>
          <a:p>
            <a:r>
              <a:rPr lang="en-US">
                <a:cs typeface="Segoe UI Semibold"/>
              </a:rPr>
              <a:t>GitHub Copilot: Use Cases by Persona 👤</a:t>
            </a:r>
            <a:endParaRPr lang="en-SG">
              <a:cs typeface="Segoe UI Semibold"/>
            </a:endParaRPr>
          </a:p>
        </p:txBody>
      </p:sp>
      <p:grpSp>
        <p:nvGrpSpPr>
          <p:cNvPr id="8261" name="Group 8260">
            <a:extLst>
              <a:ext uri="{FF2B5EF4-FFF2-40B4-BE49-F238E27FC236}">
                <a16:creationId xmlns:a16="http://schemas.microsoft.com/office/drawing/2014/main" id="{32ED6B51-5DDC-FC80-F175-67176C6526C4}"/>
              </a:ext>
              <a:ext uri="{C183D7F6-B498-43B3-948B-1728B52AA6E4}">
                <adec:decorative xmlns:adec="http://schemas.microsoft.com/office/drawing/2017/decorative" val="1"/>
              </a:ext>
            </a:extLst>
          </p:cNvPr>
          <p:cNvGrpSpPr/>
          <p:nvPr/>
        </p:nvGrpSpPr>
        <p:grpSpPr>
          <a:xfrm>
            <a:off x="588264" y="1494971"/>
            <a:ext cx="11015474" cy="4774068"/>
            <a:chOff x="588264" y="1494971"/>
            <a:chExt cx="11015474" cy="4774068"/>
          </a:xfrm>
        </p:grpSpPr>
        <p:sp>
          <p:nvSpPr>
            <p:cNvPr id="8419" name="Rectangle: Rounded Corners 8418">
              <a:extLst>
                <a:ext uri="{FF2B5EF4-FFF2-40B4-BE49-F238E27FC236}">
                  <a16:creationId xmlns:a16="http://schemas.microsoft.com/office/drawing/2014/main" id="{0637C8FC-A990-8B1C-E5E0-281AD1E85E40}"/>
                </a:ext>
                <a:ext uri="{C183D7F6-B498-43B3-948B-1728B52AA6E4}">
                  <adec:decorative xmlns:adec="http://schemas.microsoft.com/office/drawing/2017/decorative" val="1"/>
                </a:ext>
              </a:extLst>
            </p:cNvPr>
            <p:cNvSpPr>
              <a:spLocks/>
            </p:cNvSpPr>
            <p:nvPr/>
          </p:nvSpPr>
          <p:spPr bwMode="auto">
            <a:xfrm>
              <a:off x="8823104" y="5166527"/>
              <a:ext cx="2615208" cy="987078"/>
            </a:xfrm>
            <a:prstGeom prst="roundRect">
              <a:avLst>
                <a:gd name="adj" fmla="val 6967"/>
              </a:avLst>
            </a:prstGeom>
            <a:solidFill>
              <a:schemeClr val="bg1"/>
            </a:solidFill>
            <a:ln>
              <a:noFill/>
              <a:headEnd type="none" w="med" len="med"/>
              <a:tailEnd type="none" w="med" len="med"/>
            </a:ln>
            <a:effectLst>
              <a:outerShdw blurRad="127000" algn="ctr" rotWithShape="0">
                <a:srgbClr val="000000">
                  <a:alpha val="1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 name="Rectangle: Rounded Corners 14">
              <a:extLst>
                <a:ext uri="{FF2B5EF4-FFF2-40B4-BE49-F238E27FC236}">
                  <a16:creationId xmlns:a16="http://schemas.microsoft.com/office/drawing/2014/main" id="{E3C30801-44CE-865A-CE4B-98E15496B519}"/>
                </a:ext>
                <a:ext uri="{C183D7F6-B498-43B3-948B-1728B52AA6E4}">
                  <adec:decorative xmlns:adec="http://schemas.microsoft.com/office/drawing/2017/decorative" val="1"/>
                </a:ext>
              </a:extLst>
            </p:cNvPr>
            <p:cNvSpPr/>
            <p:nvPr/>
          </p:nvSpPr>
          <p:spPr bwMode="auto">
            <a:xfrm>
              <a:off x="588264" y="1494971"/>
              <a:ext cx="11015474" cy="4774068"/>
            </a:xfrm>
            <a:prstGeom prst="roundRect">
              <a:avLst>
                <a:gd name="adj" fmla="val 2272"/>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13" name="Rectangle: Rounded Corners 8212">
              <a:extLst>
                <a:ext uri="{FF2B5EF4-FFF2-40B4-BE49-F238E27FC236}">
                  <a16:creationId xmlns:a16="http://schemas.microsoft.com/office/drawing/2014/main" id="{78196580-52DD-5F3D-6421-CCE08064ECB9}"/>
                </a:ext>
                <a:ext uri="{C183D7F6-B498-43B3-948B-1728B52AA6E4}">
                  <adec:decorative xmlns:adec="http://schemas.microsoft.com/office/drawing/2017/decorative" val="1"/>
                </a:ext>
              </a:extLst>
            </p:cNvPr>
            <p:cNvSpPr/>
            <p:nvPr/>
          </p:nvSpPr>
          <p:spPr bwMode="auto">
            <a:xfrm>
              <a:off x="780367" y="1814827"/>
              <a:ext cx="2061486" cy="2921491"/>
            </a:xfrm>
            <a:prstGeom prst="roundRect">
              <a:avLst>
                <a:gd name="adj" fmla="val 5021"/>
              </a:avLst>
            </a:prstGeom>
            <a:solidFill>
              <a:schemeClr val="bg1"/>
            </a:solidFill>
            <a:ln>
              <a:noFill/>
              <a:headEnd type="none" w="med" len="med"/>
              <a:tailEnd type="none" w="med" len="med"/>
            </a:ln>
            <a:effectLst>
              <a:outerShdw blurRad="127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56"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463668"/>
                </a:solidFill>
                <a:effectLst/>
                <a:uLnTx/>
                <a:uFillTx/>
                <a:latin typeface="Segoe UI Semibold"/>
                <a:ea typeface="+mn-ea"/>
                <a:cs typeface="Segoe UI Semibold" panose="020B0702040204020203" pitchFamily="34" charset="0"/>
              </a:endParaRPr>
            </a:p>
          </p:txBody>
        </p:sp>
        <p:sp>
          <p:nvSpPr>
            <p:cNvPr id="8214" name="Rectangle: Rounded Corners 8213">
              <a:extLst>
                <a:ext uri="{FF2B5EF4-FFF2-40B4-BE49-F238E27FC236}">
                  <a16:creationId xmlns:a16="http://schemas.microsoft.com/office/drawing/2014/main" id="{9469F369-F85A-BE93-DEE0-58192C8BE2D1}"/>
                </a:ext>
                <a:ext uri="{C183D7F6-B498-43B3-948B-1728B52AA6E4}">
                  <adec:decorative xmlns:adec="http://schemas.microsoft.com/office/drawing/2017/decorative" val="1"/>
                </a:ext>
              </a:extLst>
            </p:cNvPr>
            <p:cNvSpPr/>
            <p:nvPr/>
          </p:nvSpPr>
          <p:spPr bwMode="auto">
            <a:xfrm>
              <a:off x="2922894" y="1814827"/>
              <a:ext cx="2061486" cy="2921491"/>
            </a:xfrm>
            <a:prstGeom prst="roundRect">
              <a:avLst>
                <a:gd name="adj" fmla="val 5021"/>
              </a:avLst>
            </a:prstGeom>
            <a:solidFill>
              <a:schemeClr val="bg1"/>
            </a:solidFill>
            <a:ln>
              <a:noFill/>
              <a:headEnd type="none" w="med" len="med"/>
              <a:tailEnd type="none" w="med" len="med"/>
            </a:ln>
            <a:effectLst>
              <a:outerShdw blurRad="127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56"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463668"/>
                </a:solidFill>
                <a:effectLst/>
                <a:uLnTx/>
                <a:uFillTx/>
                <a:latin typeface="Segoe UI Semibold"/>
                <a:ea typeface="+mn-ea"/>
                <a:cs typeface="Segoe UI Semibold" panose="020B0702040204020203" pitchFamily="34" charset="0"/>
              </a:endParaRPr>
            </a:p>
          </p:txBody>
        </p:sp>
        <p:sp>
          <p:nvSpPr>
            <p:cNvPr id="8215" name="Rectangle: Rounded Corners 8214">
              <a:extLst>
                <a:ext uri="{FF2B5EF4-FFF2-40B4-BE49-F238E27FC236}">
                  <a16:creationId xmlns:a16="http://schemas.microsoft.com/office/drawing/2014/main" id="{0876DFF0-C737-65A6-3457-0B1B7187F553}"/>
                </a:ext>
                <a:ext uri="{C183D7F6-B498-43B3-948B-1728B52AA6E4}">
                  <adec:decorative xmlns:adec="http://schemas.microsoft.com/office/drawing/2017/decorative" val="1"/>
                </a:ext>
              </a:extLst>
            </p:cNvPr>
            <p:cNvSpPr/>
            <p:nvPr/>
          </p:nvSpPr>
          <p:spPr bwMode="auto">
            <a:xfrm>
              <a:off x="5065311" y="1814827"/>
              <a:ext cx="2061486" cy="2921491"/>
            </a:xfrm>
            <a:prstGeom prst="roundRect">
              <a:avLst>
                <a:gd name="adj" fmla="val 5021"/>
              </a:avLst>
            </a:prstGeom>
            <a:solidFill>
              <a:schemeClr val="bg1"/>
            </a:solidFill>
            <a:ln>
              <a:noFill/>
              <a:headEnd type="none" w="med" len="med"/>
              <a:tailEnd type="none" w="med" len="med"/>
            </a:ln>
            <a:effectLst>
              <a:outerShdw blurRad="127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56"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463668"/>
                </a:solidFill>
                <a:effectLst/>
                <a:uLnTx/>
                <a:uFillTx/>
                <a:latin typeface="Segoe UI Semibold"/>
                <a:ea typeface="+mn-ea"/>
                <a:cs typeface="Segoe UI Semibold" panose="020B0702040204020203" pitchFamily="34" charset="0"/>
              </a:endParaRPr>
            </a:p>
          </p:txBody>
        </p:sp>
        <p:sp>
          <p:nvSpPr>
            <p:cNvPr id="8216" name="Rectangle: Rounded Corners 8215">
              <a:extLst>
                <a:ext uri="{FF2B5EF4-FFF2-40B4-BE49-F238E27FC236}">
                  <a16:creationId xmlns:a16="http://schemas.microsoft.com/office/drawing/2014/main" id="{5E478112-9DAF-37B2-E95F-664AF3363401}"/>
                </a:ext>
                <a:ext uri="{C183D7F6-B498-43B3-948B-1728B52AA6E4}">
                  <adec:decorative xmlns:adec="http://schemas.microsoft.com/office/drawing/2017/decorative" val="1"/>
                </a:ext>
              </a:extLst>
            </p:cNvPr>
            <p:cNvSpPr/>
            <p:nvPr/>
          </p:nvSpPr>
          <p:spPr bwMode="auto">
            <a:xfrm>
              <a:off x="7207730" y="1814827"/>
              <a:ext cx="2061486" cy="2921491"/>
            </a:xfrm>
            <a:prstGeom prst="roundRect">
              <a:avLst>
                <a:gd name="adj" fmla="val 5021"/>
              </a:avLst>
            </a:prstGeom>
            <a:solidFill>
              <a:schemeClr val="bg1"/>
            </a:solidFill>
            <a:ln>
              <a:noFill/>
              <a:headEnd type="none" w="med" len="med"/>
              <a:tailEnd type="none" w="med" len="med"/>
            </a:ln>
            <a:effectLst>
              <a:outerShdw blurRad="127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56"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463668"/>
                </a:solidFill>
                <a:effectLst/>
                <a:uLnTx/>
                <a:uFillTx/>
                <a:latin typeface="Segoe UI Semibold"/>
                <a:ea typeface="+mn-ea"/>
                <a:cs typeface="Segoe UI Semibold" panose="020B0702040204020203" pitchFamily="34" charset="0"/>
              </a:endParaRPr>
            </a:p>
          </p:txBody>
        </p:sp>
        <p:sp>
          <p:nvSpPr>
            <p:cNvPr id="8228" name="Rectangle: Rounded Corners 8227">
              <a:extLst>
                <a:ext uri="{FF2B5EF4-FFF2-40B4-BE49-F238E27FC236}">
                  <a16:creationId xmlns:a16="http://schemas.microsoft.com/office/drawing/2014/main" id="{0C0E9867-4D0E-D922-72F9-482683C8A53A}"/>
                </a:ext>
                <a:ext uri="{C183D7F6-B498-43B3-948B-1728B52AA6E4}">
                  <adec:decorative xmlns:adec="http://schemas.microsoft.com/office/drawing/2017/decorative" val="1"/>
                </a:ext>
              </a:extLst>
            </p:cNvPr>
            <p:cNvSpPr/>
            <p:nvPr/>
          </p:nvSpPr>
          <p:spPr bwMode="auto">
            <a:xfrm>
              <a:off x="9350147" y="1814827"/>
              <a:ext cx="2061486" cy="2921491"/>
            </a:xfrm>
            <a:prstGeom prst="roundRect">
              <a:avLst>
                <a:gd name="adj" fmla="val 5021"/>
              </a:avLst>
            </a:prstGeom>
            <a:solidFill>
              <a:schemeClr val="bg1"/>
            </a:solidFill>
            <a:ln>
              <a:noFill/>
              <a:headEnd type="none" w="med" len="med"/>
              <a:tailEnd type="none" w="med" len="med"/>
            </a:ln>
            <a:effectLst>
              <a:outerShdw blurRad="127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48056" rIns="9144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463668"/>
                </a:solidFill>
                <a:effectLst/>
                <a:uLnTx/>
                <a:uFillTx/>
                <a:latin typeface="Segoe UI Semibold"/>
                <a:ea typeface="+mn-ea"/>
                <a:cs typeface="Segoe UI Semibold" panose="020B0702040204020203" pitchFamily="34" charset="0"/>
              </a:endParaRPr>
            </a:p>
          </p:txBody>
        </p:sp>
        <p:sp>
          <p:nvSpPr>
            <p:cNvPr id="8415" name="Rectangle: Rounded Corners 8414">
              <a:extLst>
                <a:ext uri="{FF2B5EF4-FFF2-40B4-BE49-F238E27FC236}">
                  <a16:creationId xmlns:a16="http://schemas.microsoft.com/office/drawing/2014/main" id="{22DC88CD-1561-0CD9-4D43-2016B3F4F822}"/>
                </a:ext>
                <a:ext uri="{C183D7F6-B498-43B3-948B-1728B52AA6E4}">
                  <adec:decorative xmlns:adec="http://schemas.microsoft.com/office/drawing/2017/decorative" val="1"/>
                </a:ext>
              </a:extLst>
            </p:cNvPr>
            <p:cNvSpPr>
              <a:spLocks/>
            </p:cNvSpPr>
            <p:nvPr/>
          </p:nvSpPr>
          <p:spPr bwMode="auto">
            <a:xfrm>
              <a:off x="3409081" y="5166527"/>
              <a:ext cx="2615208" cy="987078"/>
            </a:xfrm>
            <a:prstGeom prst="roundRect">
              <a:avLst>
                <a:gd name="adj" fmla="val 6967"/>
              </a:avLst>
            </a:prstGeom>
            <a:solidFill>
              <a:schemeClr val="bg1"/>
            </a:solidFill>
            <a:ln>
              <a:noFill/>
              <a:headEnd type="none" w="med" len="med"/>
              <a:tailEnd type="none" w="med" len="med"/>
            </a:ln>
            <a:effectLst>
              <a:outerShdw blurRad="127000" algn="ctr" rotWithShape="0">
                <a:srgbClr val="000000">
                  <a:alpha val="1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416" name="Rectangle: Rounded Corners 8415">
              <a:extLst>
                <a:ext uri="{FF2B5EF4-FFF2-40B4-BE49-F238E27FC236}">
                  <a16:creationId xmlns:a16="http://schemas.microsoft.com/office/drawing/2014/main" id="{22D454D1-95FB-8B85-F860-4BD89DEB7FD5}"/>
                </a:ext>
                <a:ext uri="{C183D7F6-B498-43B3-948B-1728B52AA6E4}">
                  <adec:decorative xmlns:adec="http://schemas.microsoft.com/office/drawing/2017/decorative" val="1"/>
                </a:ext>
              </a:extLst>
            </p:cNvPr>
            <p:cNvSpPr>
              <a:spLocks/>
            </p:cNvSpPr>
            <p:nvPr/>
          </p:nvSpPr>
          <p:spPr bwMode="auto">
            <a:xfrm>
              <a:off x="696686" y="5157389"/>
              <a:ext cx="2615208" cy="987078"/>
            </a:xfrm>
            <a:prstGeom prst="roundRect">
              <a:avLst>
                <a:gd name="adj" fmla="val 6967"/>
              </a:avLst>
            </a:prstGeom>
            <a:solidFill>
              <a:schemeClr val="bg1"/>
            </a:solidFill>
            <a:ln>
              <a:noFill/>
              <a:headEnd type="none" w="med" len="med"/>
              <a:tailEnd type="none" w="med" len="med"/>
            </a:ln>
            <a:effectLst>
              <a:outerShdw blurRad="127000" algn="ctr" rotWithShape="0">
                <a:srgbClr val="000000">
                  <a:alpha val="1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420" name="Rectangle: Rounded Corners 8419">
              <a:extLst>
                <a:ext uri="{FF2B5EF4-FFF2-40B4-BE49-F238E27FC236}">
                  <a16:creationId xmlns:a16="http://schemas.microsoft.com/office/drawing/2014/main" id="{5760D2F5-8EEA-A8E1-E14A-D8DE58E58469}"/>
                </a:ext>
                <a:ext uri="{C183D7F6-B498-43B3-948B-1728B52AA6E4}">
                  <adec:decorative xmlns:adec="http://schemas.microsoft.com/office/drawing/2017/decorative" val="1"/>
                </a:ext>
              </a:extLst>
            </p:cNvPr>
            <p:cNvSpPr>
              <a:spLocks/>
            </p:cNvSpPr>
            <p:nvPr/>
          </p:nvSpPr>
          <p:spPr bwMode="auto">
            <a:xfrm>
              <a:off x="6116093" y="5166527"/>
              <a:ext cx="2615208" cy="987078"/>
            </a:xfrm>
            <a:prstGeom prst="roundRect">
              <a:avLst>
                <a:gd name="adj" fmla="val 6967"/>
              </a:avLst>
            </a:prstGeom>
            <a:solidFill>
              <a:schemeClr val="bg1"/>
            </a:solidFill>
            <a:ln>
              <a:noFill/>
              <a:headEnd type="none" w="med" len="med"/>
              <a:tailEnd type="none" w="med" len="med"/>
            </a:ln>
            <a:effectLst>
              <a:outerShdw blurRad="127000" algn="ctr" rotWithShape="0">
                <a:srgbClr val="000000">
                  <a:alpha val="1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8578" name="Straight Connector 8577">
              <a:extLst>
                <a:ext uri="{FF2B5EF4-FFF2-40B4-BE49-F238E27FC236}">
                  <a16:creationId xmlns:a16="http://schemas.microsoft.com/office/drawing/2014/main" id="{A9C44EBB-F74B-2777-5CCE-1FE6D9185D48}"/>
                </a:ext>
                <a:ext uri="{C183D7F6-B498-43B3-948B-1728B52AA6E4}">
                  <adec:decorative xmlns:adec="http://schemas.microsoft.com/office/drawing/2017/decorative" val="1"/>
                </a:ext>
              </a:extLst>
            </p:cNvPr>
            <p:cNvCxnSpPr>
              <a:cxnSpLocks/>
            </p:cNvCxnSpPr>
            <p:nvPr/>
          </p:nvCxnSpPr>
          <p:spPr>
            <a:xfrm>
              <a:off x="702069" y="5076222"/>
              <a:ext cx="1073624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Arrow: Right 13" descr="Arrow pointing to the right">
            <a:extLst>
              <a:ext uri="{FF2B5EF4-FFF2-40B4-BE49-F238E27FC236}">
                <a16:creationId xmlns:a16="http://schemas.microsoft.com/office/drawing/2014/main" id="{DD5C2C10-3B0E-5915-6EA9-E02B1CE6635F}"/>
              </a:ext>
            </a:extLst>
          </p:cNvPr>
          <p:cNvSpPr/>
          <p:nvPr/>
        </p:nvSpPr>
        <p:spPr bwMode="auto">
          <a:xfrm>
            <a:off x="696686" y="1539746"/>
            <a:ext cx="10757502" cy="224773"/>
          </a:xfrm>
          <a:prstGeom prst="rightArrow">
            <a:avLst/>
          </a:prstGeom>
          <a:gradFill flip="none" rotWithShape="1">
            <a:gsLst>
              <a:gs pos="0">
                <a:srgbClr val="0078D4"/>
              </a:gs>
              <a:gs pos="100000">
                <a:schemeClr val="accent2"/>
              </a:gs>
              <a:gs pos="52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8D5EC13E-72EF-3E83-737C-59DF42406079}"/>
              </a:ext>
            </a:extLst>
          </p:cNvPr>
          <p:cNvSpPr txBox="1"/>
          <p:nvPr/>
        </p:nvSpPr>
        <p:spPr>
          <a:xfrm>
            <a:off x="911027" y="1927743"/>
            <a:ext cx="1800165" cy="15582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Project Manager</a:t>
            </a:r>
          </a:p>
        </p:txBody>
      </p:sp>
      <p:sp>
        <p:nvSpPr>
          <p:cNvPr id="17" name="TextBox 16">
            <a:extLst>
              <a:ext uri="{FF2B5EF4-FFF2-40B4-BE49-F238E27FC236}">
                <a16:creationId xmlns:a16="http://schemas.microsoft.com/office/drawing/2014/main" id="{D007C99C-22F9-A098-73EA-C47FB3D54061}"/>
              </a:ext>
            </a:extLst>
          </p:cNvPr>
          <p:cNvSpPr txBox="1"/>
          <p:nvPr/>
        </p:nvSpPr>
        <p:spPr>
          <a:xfrm>
            <a:off x="3053554" y="1927743"/>
            <a:ext cx="186001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Scientist </a:t>
            </a:r>
          </a:p>
        </p:txBody>
      </p:sp>
      <p:sp>
        <p:nvSpPr>
          <p:cNvPr id="18" name="TextBox 17">
            <a:extLst>
              <a:ext uri="{FF2B5EF4-FFF2-40B4-BE49-F238E27FC236}">
                <a16:creationId xmlns:a16="http://schemas.microsoft.com/office/drawing/2014/main" id="{F523F3B5-60CE-5BFF-74C8-963F61DA6074}"/>
              </a:ext>
            </a:extLst>
          </p:cNvPr>
          <p:cNvSpPr txBox="1"/>
          <p:nvPr/>
        </p:nvSpPr>
        <p:spPr>
          <a:xfrm>
            <a:off x="5195971" y="1927743"/>
            <a:ext cx="1906733"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Scientist cont. </a:t>
            </a:r>
          </a:p>
        </p:txBody>
      </p:sp>
      <p:sp>
        <p:nvSpPr>
          <p:cNvPr id="8422" name="TextBox 8421">
            <a:extLst>
              <a:ext uri="{FF2B5EF4-FFF2-40B4-BE49-F238E27FC236}">
                <a16:creationId xmlns:a16="http://schemas.microsoft.com/office/drawing/2014/main" id="{D861DB49-B5C2-0C58-B5A6-4CE309B84BA2}"/>
              </a:ext>
            </a:extLst>
          </p:cNvPr>
          <p:cNvSpPr txBox="1">
            <a:spLocks/>
          </p:cNvSpPr>
          <p:nvPr/>
        </p:nvSpPr>
        <p:spPr>
          <a:xfrm>
            <a:off x="4746209" y="4873981"/>
            <a:ext cx="2806235" cy="153888"/>
          </a:xfrm>
          <a:prstGeom prst="rect">
            <a:avLst/>
          </a:prstGeom>
          <a:solidFill>
            <a:schemeClr val="bg1"/>
          </a:solidFill>
        </p:spPr>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Key Benefits of GitHub Copilot for All Roles</a:t>
            </a:r>
          </a:p>
        </p:txBody>
      </p:sp>
      <p:grpSp>
        <p:nvGrpSpPr>
          <p:cNvPr id="8444" name="Group 8443" descr="An arrow pointing downwards">
            <a:extLst>
              <a:ext uri="{FF2B5EF4-FFF2-40B4-BE49-F238E27FC236}">
                <a16:creationId xmlns:a16="http://schemas.microsoft.com/office/drawing/2014/main" id="{F5DE9619-57E6-28CA-8154-7952A026828C}"/>
              </a:ext>
            </a:extLst>
          </p:cNvPr>
          <p:cNvGrpSpPr/>
          <p:nvPr/>
        </p:nvGrpSpPr>
        <p:grpSpPr>
          <a:xfrm rot="5400000">
            <a:off x="5989024" y="4995055"/>
            <a:ext cx="162334" cy="162334"/>
            <a:chOff x="180975" y="1128117"/>
            <a:chExt cx="138158" cy="138158"/>
          </a:xfrm>
        </p:grpSpPr>
        <p:grpSp>
          <p:nvGrpSpPr>
            <p:cNvPr id="8445" name="Group 8444">
              <a:extLst>
                <a:ext uri="{FF2B5EF4-FFF2-40B4-BE49-F238E27FC236}">
                  <a16:creationId xmlns:a16="http://schemas.microsoft.com/office/drawing/2014/main" id="{0FAC70D5-9F74-2233-7B92-F6E6C1627145}"/>
                </a:ext>
              </a:extLst>
            </p:cNvPr>
            <p:cNvGrpSpPr/>
            <p:nvPr/>
          </p:nvGrpSpPr>
          <p:grpSpPr>
            <a:xfrm>
              <a:off x="180975" y="1128117"/>
              <a:ext cx="138158" cy="138158"/>
              <a:chOff x="584200" y="3560884"/>
              <a:chExt cx="659875" cy="659875"/>
            </a:xfrm>
          </p:grpSpPr>
          <p:sp>
            <p:nvSpPr>
              <p:cNvPr id="8447" name="Oval 8446">
                <a:extLst>
                  <a:ext uri="{FF2B5EF4-FFF2-40B4-BE49-F238E27FC236}">
                    <a16:creationId xmlns:a16="http://schemas.microsoft.com/office/drawing/2014/main" id="{CCDC1C98-6C47-F792-568A-614489A5B286}"/>
                  </a:ext>
                </a:extLst>
              </p:cNvPr>
              <p:cNvSpPr/>
              <p:nvPr/>
            </p:nvSpPr>
            <p:spPr bwMode="auto">
              <a:xfrm>
                <a:off x="584200" y="3560884"/>
                <a:ext cx="659875" cy="659875"/>
              </a:xfrm>
              <a:prstGeom prst="ellipse">
                <a:avLst/>
              </a:prstGeom>
              <a:solidFill>
                <a:schemeClr val="tx2">
                  <a:lumMod val="25000"/>
                  <a:lumOff val="75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8576" name="Oval 8575">
                <a:extLst>
                  <a:ext uri="{FF2B5EF4-FFF2-40B4-BE49-F238E27FC236}">
                    <a16:creationId xmlns:a16="http://schemas.microsoft.com/office/drawing/2014/main" id="{E9BC5FA6-0415-94FC-7508-70B61CCCD007}"/>
                  </a:ext>
                </a:extLst>
              </p:cNvPr>
              <p:cNvSpPr/>
              <p:nvPr/>
            </p:nvSpPr>
            <p:spPr bwMode="auto">
              <a:xfrm>
                <a:off x="624585" y="3601269"/>
                <a:ext cx="579104" cy="579104"/>
              </a:xfrm>
              <a:prstGeom prst="ellipse">
                <a:avLst/>
              </a:prstGeom>
              <a:solidFill>
                <a:schemeClr val="bg1"/>
              </a:solidFill>
              <a:ln w="25400">
                <a:noFill/>
                <a:headEnd type="none" w="med" len="med"/>
                <a:tailEnd type="none" w="med" len="med"/>
              </a:ln>
              <a:effectLst>
                <a:outerShdw blurRad="50800" dist="50800" dir="54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8446" name="arrow" title="Icon of an arrow">
              <a:extLst>
                <a:ext uri="{FF2B5EF4-FFF2-40B4-BE49-F238E27FC236}">
                  <a16:creationId xmlns:a16="http://schemas.microsoft.com/office/drawing/2014/main" id="{2919B780-6E3B-233B-FF72-9A6E3F643865}"/>
                </a:ext>
              </a:extLst>
            </p:cNvPr>
            <p:cNvSpPr>
              <a:spLocks noChangeAspect="1" noEditPoints="1"/>
            </p:cNvSpPr>
            <p:nvPr/>
          </p:nvSpPr>
          <p:spPr bwMode="auto">
            <a:xfrm>
              <a:off x="214501" y="1164389"/>
              <a:ext cx="71106" cy="6561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208" name="TextBox 8207">
            <a:extLst>
              <a:ext uri="{FF2B5EF4-FFF2-40B4-BE49-F238E27FC236}">
                <a16:creationId xmlns:a16="http://schemas.microsoft.com/office/drawing/2014/main" id="{94EED5F3-1ECF-2C7F-F595-FBE475AE4B81}"/>
              </a:ext>
            </a:extLst>
          </p:cNvPr>
          <p:cNvSpPr txBox="1">
            <a:spLocks/>
          </p:cNvSpPr>
          <p:nvPr/>
        </p:nvSpPr>
        <p:spPr>
          <a:xfrm>
            <a:off x="840776" y="5236040"/>
            <a:ext cx="2369049" cy="15388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 Accelerates workflows</a:t>
            </a:r>
            <a:endParaRPr kumimoji="0" lang="en-GB" sz="600" b="0" i="0" u="none" strike="noStrike" kern="1200" cap="none" spc="0" normalizeH="0" baseline="0" noProof="0">
              <a:ln>
                <a:noFill/>
              </a:ln>
              <a:solidFill>
                <a:srgbClr val="0078D4"/>
              </a:solidFill>
              <a:effectLst/>
              <a:uLnTx/>
              <a:uFillTx/>
              <a:latin typeface="Segoe UI"/>
              <a:ea typeface="+mn-ea"/>
              <a:cs typeface="Segoe UI"/>
            </a:endParaRPr>
          </a:p>
        </p:txBody>
      </p:sp>
      <p:sp>
        <p:nvSpPr>
          <p:cNvPr id="8250" name="TextBox 8249">
            <a:extLst>
              <a:ext uri="{FF2B5EF4-FFF2-40B4-BE49-F238E27FC236}">
                <a16:creationId xmlns:a16="http://schemas.microsoft.com/office/drawing/2014/main" id="{C0ABC876-B24F-2531-3389-53DD452C68B9}"/>
              </a:ext>
            </a:extLst>
          </p:cNvPr>
          <p:cNvSpPr txBox="1">
            <a:spLocks/>
          </p:cNvSpPr>
          <p:nvPr/>
        </p:nvSpPr>
        <p:spPr>
          <a:xfrm>
            <a:off x="3555442" y="5210752"/>
            <a:ext cx="2369049" cy="15388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 Reduces cognitive load</a:t>
            </a:r>
            <a:endParaRPr kumimoji="0" lang="en-US" sz="600" b="0" i="0" u="none" strike="noStrike" kern="1200" cap="none" spc="0" normalizeH="0" baseline="0" noProof="0">
              <a:ln>
                <a:noFill/>
              </a:ln>
              <a:solidFill>
                <a:srgbClr val="0078D4"/>
              </a:solidFill>
              <a:effectLst/>
              <a:uLnTx/>
              <a:uFillTx/>
              <a:latin typeface="Segoe UI"/>
              <a:ea typeface="+mn-ea"/>
              <a:cs typeface="Segoe UI"/>
            </a:endParaRPr>
          </a:p>
        </p:txBody>
      </p:sp>
      <p:sp>
        <p:nvSpPr>
          <p:cNvPr id="8207" name="TextBox 8206">
            <a:extLst>
              <a:ext uri="{FF2B5EF4-FFF2-40B4-BE49-F238E27FC236}">
                <a16:creationId xmlns:a16="http://schemas.microsoft.com/office/drawing/2014/main" id="{BFA76DB3-9067-91F9-ABFB-7D3CC85DAE44}"/>
              </a:ext>
            </a:extLst>
          </p:cNvPr>
          <p:cNvSpPr txBox="1">
            <a:spLocks/>
          </p:cNvSpPr>
          <p:nvPr/>
        </p:nvSpPr>
        <p:spPr>
          <a:xfrm>
            <a:off x="6239173" y="5220916"/>
            <a:ext cx="2369049" cy="15388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 Enhances learning</a:t>
            </a:r>
            <a:endParaRPr kumimoji="0" lang="en-GB" sz="600" b="0" i="0" u="none" strike="noStrike" kern="1200" cap="none" spc="0" normalizeH="0" baseline="0" noProof="0">
              <a:ln>
                <a:noFill/>
              </a:ln>
              <a:solidFill>
                <a:srgbClr val="0078D4"/>
              </a:solidFill>
              <a:effectLst/>
              <a:uLnTx/>
              <a:uFillTx/>
              <a:latin typeface="Segoe UI"/>
              <a:ea typeface="+mn-ea"/>
              <a:cs typeface="Segoe UI"/>
            </a:endParaRPr>
          </a:p>
        </p:txBody>
      </p:sp>
      <p:sp>
        <p:nvSpPr>
          <p:cNvPr id="8279" name="TextBox 8278">
            <a:extLst>
              <a:ext uri="{FF2B5EF4-FFF2-40B4-BE49-F238E27FC236}">
                <a16:creationId xmlns:a16="http://schemas.microsoft.com/office/drawing/2014/main" id="{68930296-DD9C-59D7-4EFE-A489EC433A23}"/>
              </a:ext>
            </a:extLst>
          </p:cNvPr>
          <p:cNvSpPr txBox="1">
            <a:spLocks/>
          </p:cNvSpPr>
          <p:nvPr/>
        </p:nvSpPr>
        <p:spPr>
          <a:xfrm>
            <a:off x="8963956" y="5222471"/>
            <a:ext cx="2369049" cy="15388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 Improves efficiency</a:t>
            </a:r>
            <a:endParaRPr kumimoji="0" lang="en-GB" sz="600" b="1" i="0" u="none" strike="noStrike" kern="1200" cap="none" spc="0" normalizeH="0" baseline="0" noProof="0">
              <a:ln>
                <a:noFill/>
              </a:ln>
              <a:solidFill>
                <a:srgbClr val="0078D4"/>
              </a:solidFill>
              <a:effectLst/>
              <a:uLnTx/>
              <a:uFillTx/>
              <a:latin typeface="Segoe UI"/>
              <a:ea typeface="+mn-ea"/>
              <a:cs typeface="Segoe UI"/>
            </a:endParaRPr>
          </a:p>
        </p:txBody>
      </p:sp>
      <p:sp>
        <p:nvSpPr>
          <p:cNvPr id="3" name="TextBox 2">
            <a:extLst>
              <a:ext uri="{FF2B5EF4-FFF2-40B4-BE49-F238E27FC236}">
                <a16:creationId xmlns:a16="http://schemas.microsoft.com/office/drawing/2014/main" id="{3EB613A0-DC88-615F-220D-F69CA5277C55}"/>
              </a:ext>
            </a:extLst>
          </p:cNvPr>
          <p:cNvSpPr txBox="1"/>
          <p:nvPr/>
        </p:nvSpPr>
        <p:spPr>
          <a:xfrm>
            <a:off x="840776" y="2189106"/>
            <a:ext cx="1943367" cy="2585323"/>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Automated Project Planning </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Generate project plans, milestones, and Gantt charts using natural language prompts.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Effort Estimation </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Use Copilot to assist in high-level effort estimation and resource planning.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Sprint Planning &amp; Backlog Refinement - Draft sprint plans, refine backlogs, and prioritize tasks with AI support.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User Story &amp; Acceptance Criteria Generation </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Automatically create user stories and acceptance criteria from feature descriptions.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Risk Identification &amp; Mitigation </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Identify potential risks and suggest mitigation strategies based on historical data.</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Change Request Estimation </a:t>
            </a: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Quickly estimate the impact and effort of change requests.</a:t>
            </a:r>
          </a:p>
        </p:txBody>
      </p:sp>
      <p:sp>
        <p:nvSpPr>
          <p:cNvPr id="4" name="TextBox 3">
            <a:extLst>
              <a:ext uri="{FF2B5EF4-FFF2-40B4-BE49-F238E27FC236}">
                <a16:creationId xmlns:a16="http://schemas.microsoft.com/office/drawing/2014/main" id="{A8B20BCD-9A8A-7644-9BA2-8191FB57B4B4}"/>
              </a:ext>
            </a:extLst>
          </p:cNvPr>
          <p:cNvSpPr txBox="1"/>
          <p:nvPr/>
        </p:nvSpPr>
        <p:spPr>
          <a:xfrm>
            <a:off x="5195970" y="2194547"/>
            <a:ext cx="1906733" cy="2222596"/>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ts val="1000"/>
              </a:lnSpc>
              <a:spcBef>
                <a:spcPts val="0"/>
              </a:spcBef>
              <a:spcAft>
                <a:spcPts val="60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a:rPr>
              <a:t>Experiment Tracking </a:t>
            </a:r>
            <a:r>
              <a:rPr kumimoji="0" lang="en-US" sz="800" b="0" i="0" u="none" strike="noStrike" kern="1200" cap="none" spc="0" normalizeH="0" baseline="0" noProof="0">
                <a:ln>
                  <a:noFill/>
                </a:ln>
                <a:solidFill>
                  <a:srgbClr val="000000"/>
                </a:solidFill>
                <a:effectLst/>
                <a:uLnTx/>
                <a:uFillTx/>
                <a:latin typeface="Segoe UI"/>
                <a:ea typeface="+mn-ea"/>
                <a:cs typeface="Segoe UI"/>
              </a:rPr>
              <a:t>– Integrate with tools like </a:t>
            </a:r>
            <a:r>
              <a:rPr kumimoji="0" lang="en-US" sz="800" b="0" i="0" u="none" strike="noStrike" kern="1200" cap="none" spc="0" normalizeH="0" baseline="0" noProof="0" err="1">
                <a:ln>
                  <a:noFill/>
                </a:ln>
                <a:solidFill>
                  <a:srgbClr val="000000"/>
                </a:solidFill>
                <a:effectLst/>
                <a:uLnTx/>
                <a:uFillTx/>
                <a:latin typeface="Segoe UI"/>
                <a:ea typeface="+mn-ea"/>
                <a:cs typeface="Segoe UI"/>
              </a:rPr>
              <a:t>MLflow</a:t>
            </a:r>
            <a:r>
              <a:rPr kumimoji="0" lang="en-US" sz="800" b="0" i="0" u="none" strike="noStrike" kern="1200" cap="none" spc="0" normalizeH="0" baseline="0" noProof="0">
                <a:ln>
                  <a:noFill/>
                </a:ln>
                <a:solidFill>
                  <a:srgbClr val="000000"/>
                </a:solidFill>
                <a:effectLst/>
                <a:uLnTx/>
                <a:uFillTx/>
                <a:latin typeface="Segoe UI"/>
                <a:ea typeface="+mn-ea"/>
                <a:cs typeface="Segoe UI"/>
              </a:rPr>
              <a:t> to log metrics and compare model runs.</a:t>
            </a:r>
          </a:p>
          <a:p>
            <a:pPr marL="171450" marR="0" lvl="0" indent="-171450" algn="l" defTabSz="914400" rtl="0" eaLnBrk="1" fontAlgn="auto" latinLnBrk="0" hangingPunct="1">
              <a:lnSpc>
                <a:spcPts val="1000"/>
              </a:lnSpc>
              <a:spcBef>
                <a:spcPts val="0"/>
              </a:spcBef>
              <a:spcAft>
                <a:spcPts val="60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a:rPr>
              <a:t>Documentation &amp; Reporting </a:t>
            </a:r>
            <a:r>
              <a:rPr kumimoji="0" lang="en-US" sz="800" b="0" i="0" u="none" strike="noStrike" kern="1200" cap="none" spc="0" normalizeH="0" baseline="0" noProof="0">
                <a:ln>
                  <a:noFill/>
                </a:ln>
                <a:solidFill>
                  <a:srgbClr val="000000"/>
                </a:solidFill>
                <a:effectLst/>
                <a:uLnTx/>
                <a:uFillTx/>
                <a:latin typeface="Segoe UI"/>
                <a:ea typeface="+mn-ea"/>
                <a:cs typeface="Segoe UI"/>
              </a:rPr>
              <a:t>– Auto-generate markdown reports and </a:t>
            </a:r>
            <a:r>
              <a:rPr kumimoji="0" lang="en-US" sz="800" b="0" i="0" u="none" strike="noStrike" kern="1200" cap="none" spc="0" normalizeH="0" baseline="0" noProof="0" err="1">
                <a:ln>
                  <a:noFill/>
                </a:ln>
                <a:solidFill>
                  <a:srgbClr val="000000"/>
                </a:solidFill>
                <a:effectLst/>
                <a:uLnTx/>
                <a:uFillTx/>
                <a:latin typeface="Segoe UI"/>
                <a:ea typeface="+mn-ea"/>
                <a:cs typeface="Segoe UI"/>
              </a:rPr>
              <a:t>Jupyter</a:t>
            </a:r>
            <a:r>
              <a:rPr kumimoji="0" lang="en-US" sz="800" b="0" i="0" u="none" strike="noStrike" kern="1200" cap="none" spc="0" normalizeH="0" baseline="0" noProof="0">
                <a:ln>
                  <a:noFill/>
                </a:ln>
                <a:solidFill>
                  <a:srgbClr val="000000"/>
                </a:solidFill>
                <a:effectLst/>
                <a:uLnTx/>
                <a:uFillTx/>
                <a:latin typeface="Segoe UI"/>
                <a:ea typeface="+mn-ea"/>
                <a:cs typeface="Segoe UI"/>
              </a:rPr>
              <a:t> notebook annotations.</a:t>
            </a:r>
          </a:p>
          <a:p>
            <a:pPr marL="171450" marR="0" lvl="0" indent="-171450" algn="l" defTabSz="914400" rtl="0" eaLnBrk="1" fontAlgn="auto" latinLnBrk="0" hangingPunct="1">
              <a:lnSpc>
                <a:spcPts val="1000"/>
              </a:lnSpc>
              <a:spcBef>
                <a:spcPts val="0"/>
              </a:spcBef>
              <a:spcAft>
                <a:spcPts val="60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a:rPr>
              <a:t>Deployment Readiness </a:t>
            </a:r>
            <a:r>
              <a:rPr kumimoji="0" lang="en-US" sz="800" b="0" i="0" u="none" strike="noStrike" kern="1200" cap="none" spc="0" normalizeH="0" baseline="0" noProof="0">
                <a:ln>
                  <a:noFill/>
                </a:ln>
                <a:solidFill>
                  <a:srgbClr val="000000"/>
                </a:solidFill>
                <a:effectLst/>
                <a:uLnTx/>
                <a:uFillTx/>
                <a:latin typeface="Segoe UI"/>
                <a:ea typeface="+mn-ea"/>
                <a:cs typeface="Segoe UI"/>
              </a:rPr>
              <a:t>– Assist in containerizing models and writing deployment scripts for cloud platforms.</a:t>
            </a:r>
          </a:p>
          <a:p>
            <a:pPr marL="171450" marR="0" lvl="0" indent="-171450" algn="l" defTabSz="914400" rtl="0" eaLnBrk="1" fontAlgn="auto" latinLnBrk="0" hangingPunct="1">
              <a:lnSpc>
                <a:spcPts val="1000"/>
              </a:lnSpc>
              <a:spcBef>
                <a:spcPts val="0"/>
              </a:spcBef>
              <a:spcAft>
                <a:spcPts val="60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a:rPr>
              <a:t>Quota, Cost &amp; Content Safety Management </a:t>
            </a:r>
            <a:r>
              <a:rPr kumimoji="0" lang="en-US" sz="800" b="0" i="0" u="none" strike="noStrike" kern="1200" cap="none" spc="0" normalizeH="0" baseline="0" noProof="0">
                <a:ln>
                  <a:noFill/>
                </a:ln>
                <a:solidFill>
                  <a:srgbClr val="000000"/>
                </a:solidFill>
                <a:effectLst/>
                <a:uLnTx/>
                <a:uFillTx/>
                <a:latin typeface="Segoe UI"/>
                <a:ea typeface="+mn-ea"/>
                <a:cs typeface="Segoe UI"/>
              </a:rPr>
              <a:t>-Automate scripts to manage LLM usage quotas, cost tracking, and content filtering policies across environments. </a:t>
            </a:r>
          </a:p>
        </p:txBody>
      </p:sp>
      <p:sp>
        <p:nvSpPr>
          <p:cNvPr id="33" name="TextBox 32">
            <a:extLst>
              <a:ext uri="{FF2B5EF4-FFF2-40B4-BE49-F238E27FC236}">
                <a16:creationId xmlns:a16="http://schemas.microsoft.com/office/drawing/2014/main" id="{7E085B93-7176-88FD-0981-3679F5B32871}"/>
              </a:ext>
            </a:extLst>
          </p:cNvPr>
          <p:cNvSpPr txBox="1"/>
          <p:nvPr/>
        </p:nvSpPr>
        <p:spPr>
          <a:xfrm>
            <a:off x="3033956" y="2197765"/>
            <a:ext cx="1879616" cy="2339102"/>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a:rPr>
              <a:t>Data Cleaning Automation </a:t>
            </a:r>
            <a:r>
              <a:rPr kumimoji="0" lang="en-US" sz="800" b="0" i="0" u="none" strike="noStrike" kern="1200" cap="none" spc="0" normalizeH="0" baseline="0" noProof="0">
                <a:ln>
                  <a:noFill/>
                </a:ln>
                <a:solidFill>
                  <a:srgbClr val="000000"/>
                </a:solidFill>
                <a:effectLst/>
                <a:uLnTx/>
                <a:uFillTx/>
                <a:latin typeface="Segoe UI"/>
                <a:ea typeface="+mn-ea"/>
                <a:cs typeface="Segoe UI"/>
              </a:rPr>
              <a:t>– Use Copilot to write scripts for handling missing values, outliers, and data normalization.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a:rPr>
              <a:t>Exploratory Data Analysis </a:t>
            </a:r>
            <a:r>
              <a:rPr kumimoji="0" lang="en-US" sz="800" b="0" i="0" u="none" strike="noStrike" kern="1200" cap="none" spc="0" normalizeH="0" baseline="0" noProof="0">
                <a:ln>
                  <a:noFill/>
                </a:ln>
                <a:solidFill>
                  <a:srgbClr val="000000"/>
                </a:solidFill>
                <a:effectLst/>
                <a:uLnTx/>
                <a:uFillTx/>
                <a:latin typeface="Segoe UI"/>
                <a:ea typeface="+mn-ea"/>
                <a:cs typeface="Segoe UI"/>
              </a:rPr>
              <a:t>(EDA) – Generate code for visualizations, statistical summaries, and correlation analysis.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a:rPr>
              <a:t>Model Prototyping </a:t>
            </a:r>
            <a:r>
              <a:rPr kumimoji="0" lang="en-US" sz="800" b="0" i="0" u="none" strike="noStrike" kern="1200" cap="none" spc="0" normalizeH="0" baseline="0" noProof="0">
                <a:ln>
                  <a:noFill/>
                </a:ln>
                <a:solidFill>
                  <a:srgbClr val="000000"/>
                </a:solidFill>
                <a:effectLst/>
                <a:uLnTx/>
                <a:uFillTx/>
                <a:latin typeface="Segoe UI"/>
                <a:ea typeface="+mn-ea"/>
                <a:cs typeface="Segoe UI"/>
              </a:rPr>
              <a:t>– Rapidly scaffold machine learning models </a:t>
            </a:r>
            <a:r>
              <a:rPr kumimoji="0" lang="en-US" sz="800" b="0" i="0" u="none" strike="noStrike" kern="1200" cap="none" spc="0" normalizeH="0" baseline="0" noProof="0" err="1">
                <a:ln>
                  <a:noFill/>
                </a:ln>
                <a:solidFill>
                  <a:srgbClr val="000000"/>
                </a:solidFill>
                <a:effectLst/>
                <a:uLnTx/>
                <a:uFillTx/>
                <a:latin typeface="Segoe UI"/>
                <a:ea typeface="+mn-ea"/>
                <a:cs typeface="Segoe UI"/>
              </a:rPr>
              <a:t>usinglike</a:t>
            </a:r>
            <a:r>
              <a:rPr kumimoji="0" lang="en-US" sz="800" b="0" i="0" u="none" strike="noStrike" kern="1200" cap="none" spc="0" normalizeH="0" baseline="0" noProof="0">
                <a:ln>
                  <a:noFill/>
                </a:ln>
                <a:solidFill>
                  <a:srgbClr val="000000"/>
                </a:solidFill>
                <a:effectLst/>
                <a:uLnTx/>
                <a:uFillTx/>
                <a:latin typeface="Segoe UI"/>
                <a:ea typeface="+mn-ea"/>
                <a:cs typeface="Segoe UI"/>
              </a:rPr>
              <a:t>  scikit-learn, </a:t>
            </a:r>
            <a:r>
              <a:rPr kumimoji="0" lang="en-US" sz="800" b="0" i="0" u="none" strike="noStrike" kern="1200" cap="none" spc="0" normalizeH="0" baseline="0" noProof="0" err="1">
                <a:ln>
                  <a:noFill/>
                </a:ln>
                <a:solidFill>
                  <a:srgbClr val="000000"/>
                </a:solidFill>
                <a:effectLst/>
                <a:uLnTx/>
                <a:uFillTx/>
                <a:latin typeface="Segoe UI"/>
                <a:ea typeface="+mn-ea"/>
                <a:cs typeface="Segoe UI"/>
              </a:rPr>
              <a:t>XGBoost</a:t>
            </a:r>
            <a:r>
              <a:rPr kumimoji="0" lang="en-US" sz="800" b="0" i="0" u="none" strike="noStrike" kern="1200" cap="none" spc="0" normalizeH="0" baseline="0" noProof="0">
                <a:ln>
                  <a:noFill/>
                </a:ln>
                <a:solidFill>
                  <a:srgbClr val="000000"/>
                </a:solidFill>
                <a:effectLst/>
                <a:uLnTx/>
                <a:uFillTx/>
                <a:latin typeface="Segoe UI"/>
                <a:ea typeface="+mn-ea"/>
                <a:cs typeface="Segoe UI"/>
              </a:rPr>
              <a:t>, or </a:t>
            </a:r>
            <a:r>
              <a:rPr kumimoji="0" lang="en-US" sz="800" b="0" i="0" u="none" strike="noStrike" kern="1200" cap="none" spc="0" normalizeH="0" baseline="0" noProof="0" err="1">
                <a:ln>
                  <a:noFill/>
                </a:ln>
                <a:solidFill>
                  <a:srgbClr val="000000"/>
                </a:solidFill>
                <a:effectLst/>
                <a:uLnTx/>
                <a:uFillTx/>
                <a:latin typeface="Segoe UI"/>
                <a:ea typeface="+mn-ea"/>
                <a:cs typeface="Segoe UI"/>
              </a:rPr>
              <a:t>PyTorch</a:t>
            </a:r>
            <a:r>
              <a:rPr kumimoji="0" lang="en-US" sz="800" b="0" i="0" u="none" strike="noStrike" kern="1200" cap="none" spc="0" normalizeH="0" baseline="0" noProof="0">
                <a:ln>
                  <a:noFill/>
                </a:ln>
                <a:solidFill>
                  <a:srgbClr val="000000"/>
                </a:solidFill>
                <a:effectLst/>
                <a:uLnTx/>
                <a:uFillTx/>
                <a:latin typeface="Segoe UI"/>
                <a:ea typeface="+mn-ea"/>
                <a:cs typeface="Segoe UI"/>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a:rPr>
              <a:t>Feature Engineering </a:t>
            </a:r>
            <a:r>
              <a:rPr kumimoji="0" lang="en-US" sz="800" b="0" i="0" u="none" strike="noStrike" kern="1200" cap="none" spc="0" normalizeH="0" baseline="0" noProof="0">
                <a:ln>
                  <a:noFill/>
                </a:ln>
                <a:solidFill>
                  <a:srgbClr val="000000"/>
                </a:solidFill>
                <a:effectLst/>
                <a:uLnTx/>
                <a:uFillTx/>
                <a:latin typeface="Segoe UI"/>
                <a:ea typeface="+mn-ea"/>
                <a:cs typeface="Segoe UI"/>
              </a:rPr>
              <a:t>– Suggest and implement feature transformations and selection techniques.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a:rPr>
              <a:t>Pipeline Automation </a:t>
            </a:r>
            <a:r>
              <a:rPr kumimoji="0" lang="en-US" sz="800" b="0" i="0" u="none" strike="noStrike" kern="1200" cap="none" spc="0" normalizeH="0" baseline="0" noProof="0">
                <a:ln>
                  <a:noFill/>
                </a:ln>
                <a:solidFill>
                  <a:srgbClr val="000000"/>
                </a:solidFill>
                <a:effectLst/>
                <a:uLnTx/>
                <a:uFillTx/>
                <a:latin typeface="Segoe UI"/>
                <a:ea typeface="+mn-ea"/>
                <a:cs typeface="Segoe UI"/>
              </a:rPr>
              <a:t>– Build reusable data pipelines for preprocessing, training, and evaluation.</a:t>
            </a:r>
          </a:p>
        </p:txBody>
      </p:sp>
      <p:sp>
        <p:nvSpPr>
          <p:cNvPr id="57" name="TextBox 56">
            <a:extLst>
              <a:ext uri="{FF2B5EF4-FFF2-40B4-BE49-F238E27FC236}">
                <a16:creationId xmlns:a16="http://schemas.microsoft.com/office/drawing/2014/main" id="{606444DD-1641-2CFD-A164-27E8E5611D06}"/>
              </a:ext>
            </a:extLst>
          </p:cNvPr>
          <p:cNvSpPr txBox="1"/>
          <p:nvPr/>
        </p:nvSpPr>
        <p:spPr>
          <a:xfrm>
            <a:off x="822253" y="5490088"/>
            <a:ext cx="2369048" cy="246221"/>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a:rPr>
              <a:t>Reduces coding time by generating suggestions, boilerplate code, and automation scripts.</a:t>
            </a:r>
          </a:p>
        </p:txBody>
      </p:sp>
      <p:sp>
        <p:nvSpPr>
          <p:cNvPr id="60" name="TextBox 59">
            <a:extLst>
              <a:ext uri="{FF2B5EF4-FFF2-40B4-BE49-F238E27FC236}">
                <a16:creationId xmlns:a16="http://schemas.microsoft.com/office/drawing/2014/main" id="{1B525F8E-D8B7-B203-17AA-71CB450057D0}"/>
              </a:ext>
            </a:extLst>
          </p:cNvPr>
          <p:cNvSpPr txBox="1"/>
          <p:nvPr/>
        </p:nvSpPr>
        <p:spPr>
          <a:xfrm>
            <a:off x="3555443" y="5514177"/>
            <a:ext cx="2369048" cy="246221"/>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Minimizes the need to remember syntax, allowing engineers to focus on problem-solving.</a:t>
            </a:r>
            <a:endParaRPr kumimoji="0" lang="en-US" sz="800" b="0" i="0" u="none" strike="noStrike" kern="1200" cap="none" spc="0" normalizeH="0" baseline="0" noProof="0">
              <a:ln>
                <a:noFill/>
              </a:ln>
              <a:solidFill>
                <a:srgbClr val="000000"/>
              </a:solidFill>
              <a:effectLst/>
              <a:uLnTx/>
              <a:uFillTx/>
              <a:latin typeface="Segoe UI"/>
              <a:ea typeface="+mn-ea"/>
              <a:cs typeface="Segoe UI"/>
            </a:endParaRPr>
          </a:p>
        </p:txBody>
      </p:sp>
      <p:sp>
        <p:nvSpPr>
          <p:cNvPr id="63" name="TextBox 62">
            <a:extLst>
              <a:ext uri="{FF2B5EF4-FFF2-40B4-BE49-F238E27FC236}">
                <a16:creationId xmlns:a16="http://schemas.microsoft.com/office/drawing/2014/main" id="{6FCD8161-CE2D-59F9-3E39-1257D2D1981A}"/>
              </a:ext>
            </a:extLst>
          </p:cNvPr>
          <p:cNvSpPr txBox="1"/>
          <p:nvPr/>
        </p:nvSpPr>
        <p:spPr>
          <a:xfrm>
            <a:off x="6220975" y="5460033"/>
            <a:ext cx="2369048" cy="246221"/>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Provides real-time examples, helping users learn new languages, frameworks, and best practices.</a:t>
            </a:r>
            <a:endParaRPr kumimoji="0" lang="en-US" sz="800" b="0" i="0" u="none" strike="noStrike" kern="1200" cap="none" spc="0" normalizeH="0" baseline="0" noProof="0">
              <a:ln>
                <a:noFill/>
              </a:ln>
              <a:solidFill>
                <a:srgbClr val="000000"/>
              </a:solidFill>
              <a:effectLst/>
              <a:uLnTx/>
              <a:uFillTx/>
              <a:latin typeface="Segoe UI"/>
              <a:ea typeface="+mn-ea"/>
              <a:cs typeface="Segoe UI"/>
            </a:endParaRPr>
          </a:p>
        </p:txBody>
      </p:sp>
      <p:sp>
        <p:nvSpPr>
          <p:cNvPr id="8514" name="TextBox 8513">
            <a:extLst>
              <a:ext uri="{FF2B5EF4-FFF2-40B4-BE49-F238E27FC236}">
                <a16:creationId xmlns:a16="http://schemas.microsoft.com/office/drawing/2014/main" id="{CC420711-72CE-BCCE-EDB5-F69F9A03A1FC}"/>
              </a:ext>
            </a:extLst>
          </p:cNvPr>
          <p:cNvSpPr txBox="1"/>
          <p:nvPr/>
        </p:nvSpPr>
        <p:spPr>
          <a:xfrm>
            <a:off x="8963957" y="5458468"/>
            <a:ext cx="2369048" cy="246221"/>
          </a:xfrm>
          <a:prstGeom prst="rect">
            <a:avLst/>
          </a:prstGeom>
          <a:noFill/>
        </p:spPr>
        <p:txBody>
          <a:bodyPr wrap="square" lIns="0" tIns="0" rIns="0" bIns="0" rtlCol="0" anchor="t">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Reduces context-switching and manual effort, enabling faster development cycles.</a:t>
            </a:r>
            <a:endParaRPr kumimoji="0" lang="en-US" sz="800" b="0" i="0" u="none" strike="noStrike" kern="1200" cap="none" spc="0" normalizeH="0" baseline="0" noProof="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7166053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039D-2FD1-50C0-3DF2-F46ADD6531DB}"/>
              </a:ext>
            </a:extLst>
          </p:cNvPr>
          <p:cNvSpPr>
            <a:spLocks noGrp="1"/>
          </p:cNvSpPr>
          <p:nvPr>
            <p:ph type="title"/>
          </p:nvPr>
        </p:nvSpPr>
        <p:spPr/>
        <p:txBody>
          <a:bodyPr/>
          <a:lstStyle/>
          <a:p>
            <a:r>
              <a:rPr lang="en-US"/>
              <a:t>GHCP Primitives</a:t>
            </a:r>
          </a:p>
        </p:txBody>
      </p:sp>
      <p:pic>
        <p:nvPicPr>
          <p:cNvPr id="4" name="Picture 3">
            <a:extLst>
              <a:ext uri="{FF2B5EF4-FFF2-40B4-BE49-F238E27FC236}">
                <a16:creationId xmlns:a16="http://schemas.microsoft.com/office/drawing/2014/main" id="{42D18AB0-830E-D390-B01F-27BC6CF8F85B}"/>
              </a:ext>
            </a:extLst>
          </p:cNvPr>
          <p:cNvPicPr>
            <a:picLocks noChangeAspect="1"/>
          </p:cNvPicPr>
          <p:nvPr/>
        </p:nvPicPr>
        <p:blipFill>
          <a:blip r:embed="rId2"/>
          <a:stretch>
            <a:fillRect/>
          </a:stretch>
        </p:blipFill>
        <p:spPr>
          <a:xfrm>
            <a:off x="0" y="-1"/>
            <a:ext cx="12192000" cy="6866463"/>
          </a:xfrm>
          <a:prstGeom prst="rect">
            <a:avLst/>
          </a:prstGeom>
        </p:spPr>
      </p:pic>
    </p:spTree>
    <p:extLst>
      <p:ext uri="{BB962C8B-B14F-4D97-AF65-F5344CB8AC3E}">
        <p14:creationId xmlns:p14="http://schemas.microsoft.com/office/powerpoint/2010/main" val="13351942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8"/>
        <p:cNvGrpSpPr/>
        <p:nvPr/>
      </p:nvGrpSpPr>
      <p:grpSpPr>
        <a:xfrm>
          <a:off x="0" y="0"/>
          <a:ext cx="0" cy="0"/>
          <a:chOff x="0" y="0"/>
          <a:chExt cx="0" cy="0"/>
        </a:xfrm>
      </p:grpSpPr>
      <p:sp>
        <p:nvSpPr>
          <p:cNvPr id="4329" name="Google Shape;4329;p387"/>
          <p:cNvSpPr txBox="1">
            <a:spLocks noGrp="1"/>
          </p:cNvSpPr>
          <p:nvPr>
            <p:ph type="title"/>
          </p:nvPr>
        </p:nvSpPr>
        <p:spPr>
          <a:xfrm>
            <a:off x="641400" y="312651"/>
            <a:ext cx="4000000" cy="147797"/>
          </a:xfrm>
          <a:prstGeom prst="rect">
            <a:avLst/>
          </a:prstGeom>
        </p:spPr>
        <p:txBody>
          <a:bodyPr spcFirstLastPara="1" wrap="square" lIns="0" tIns="0" rIns="0" bIns="0" anchor="t" anchorCtr="0">
            <a:spAutoFit/>
          </a:bodyPr>
          <a:lstStyle/>
          <a:p>
            <a:r>
              <a:rPr lang="en">
                <a:solidFill>
                  <a:schemeClr val="dk2"/>
                </a:solidFill>
              </a:rPr>
              <a:t>GitHub Copilot / </a:t>
            </a:r>
            <a:r>
              <a:rPr lang="en">
                <a:latin typeface="Roboto Mono Medium"/>
                <a:ea typeface="Roboto Mono Medium"/>
                <a:cs typeface="Roboto Mono Medium"/>
                <a:sym typeface="Roboto Mono Medium"/>
              </a:rPr>
              <a:t>Code Completion</a:t>
            </a:r>
            <a:endParaRPr>
              <a:latin typeface="Roboto Mono Medium"/>
              <a:ea typeface="Roboto Mono Medium"/>
              <a:cs typeface="Roboto Mono Medium"/>
              <a:sym typeface="Roboto Mono Medium"/>
            </a:endParaRPr>
          </a:p>
        </p:txBody>
      </p:sp>
      <p:sp>
        <p:nvSpPr>
          <p:cNvPr id="4330" name="Google Shape;4330;p387"/>
          <p:cNvSpPr/>
          <p:nvPr/>
        </p:nvSpPr>
        <p:spPr>
          <a:xfrm>
            <a:off x="0" y="6777933"/>
            <a:ext cx="12192000" cy="80000"/>
          </a:xfrm>
          <a:prstGeom prst="rect">
            <a:avLst/>
          </a:prstGeom>
          <a:gradFill>
            <a:gsLst>
              <a:gs pos="0">
                <a:srgbClr val="8E47FE"/>
              </a:gs>
              <a:gs pos="70000">
                <a:srgbClr val="140FFF"/>
              </a:gs>
              <a:gs pos="85000">
                <a:srgbClr val="096BDE"/>
              </a:gs>
              <a:gs pos="100000">
                <a:srgbClr val="0DFF50"/>
              </a:gs>
            </a:gsLst>
            <a:lin ang="0" scaled="0"/>
          </a:gradFill>
          <a:ln>
            <a:noFill/>
          </a:ln>
        </p:spPr>
        <p:txBody>
          <a:bodyPr spcFirstLastPara="1" wrap="square" lIns="121900" tIns="121900" rIns="121900" bIns="121900" anchor="ctr" anchorCtr="0">
            <a:noAutofit/>
          </a:bodyPr>
          <a:lstStyle/>
          <a:p>
            <a:endParaRPr sz="2400"/>
          </a:p>
        </p:txBody>
      </p:sp>
      <p:sp>
        <p:nvSpPr>
          <p:cNvPr id="4331" name="Google Shape;4331;p387"/>
          <p:cNvSpPr/>
          <p:nvPr/>
        </p:nvSpPr>
        <p:spPr>
          <a:xfrm>
            <a:off x="539800" y="4166267"/>
            <a:ext cx="4331600" cy="546800"/>
          </a:xfrm>
          <a:prstGeom prst="roundRect">
            <a:avLst>
              <a:gd name="adj" fmla="val 50000"/>
            </a:avLst>
          </a:prstGeom>
          <a:solidFill>
            <a:schemeClr val="lt1"/>
          </a:solidFill>
          <a:ln w="9525" cap="flat" cmpd="sng">
            <a:solidFill>
              <a:srgbClr val="D6D7D6"/>
            </a:solidFill>
            <a:prstDash val="solid"/>
            <a:round/>
            <a:headEnd type="none" w="sm" len="sm"/>
            <a:tailEnd type="none" w="sm" len="sm"/>
          </a:ln>
        </p:spPr>
        <p:txBody>
          <a:bodyPr spcFirstLastPara="1" wrap="square" lIns="487667" tIns="121900" rIns="121900" bIns="121900" anchor="ctr" anchorCtr="0">
            <a:noAutofit/>
          </a:bodyPr>
          <a:lstStyle/>
          <a:p>
            <a:r>
              <a:rPr lang="en" sz="2133">
                <a:solidFill>
                  <a:srgbClr val="0D1117"/>
                </a:solidFill>
                <a:latin typeface="Inter"/>
                <a:ea typeface="Inter"/>
                <a:cs typeface="Inter"/>
                <a:sym typeface="Inter"/>
              </a:rPr>
              <a:t>Convert comments to code</a:t>
            </a:r>
            <a:endParaRPr sz="2133">
              <a:solidFill>
                <a:srgbClr val="0D1117"/>
              </a:solidFill>
              <a:latin typeface="Inter"/>
              <a:ea typeface="Inter"/>
              <a:cs typeface="Inter"/>
              <a:sym typeface="Inter"/>
            </a:endParaRPr>
          </a:p>
        </p:txBody>
      </p:sp>
      <p:grpSp>
        <p:nvGrpSpPr>
          <p:cNvPr id="4332" name="Google Shape;4332;p387"/>
          <p:cNvGrpSpPr/>
          <p:nvPr/>
        </p:nvGrpSpPr>
        <p:grpSpPr>
          <a:xfrm>
            <a:off x="738347" y="4322650"/>
            <a:ext cx="234003" cy="234033"/>
            <a:chOff x="4027450" y="4768275"/>
            <a:chExt cx="58000" cy="58000"/>
          </a:xfrm>
        </p:grpSpPr>
        <p:sp>
          <p:nvSpPr>
            <p:cNvPr id="4333" name="Google Shape;4333;p387"/>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sp>
          <p:nvSpPr>
            <p:cNvPr id="4334" name="Google Shape;4334;p387"/>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grpSp>
      <p:sp>
        <p:nvSpPr>
          <p:cNvPr id="4335" name="Google Shape;4335;p387"/>
          <p:cNvSpPr/>
          <p:nvPr/>
        </p:nvSpPr>
        <p:spPr>
          <a:xfrm>
            <a:off x="539800" y="4916267"/>
            <a:ext cx="3176000" cy="546800"/>
          </a:xfrm>
          <a:prstGeom prst="roundRect">
            <a:avLst>
              <a:gd name="adj" fmla="val 50000"/>
            </a:avLst>
          </a:prstGeom>
          <a:solidFill>
            <a:schemeClr val="lt1"/>
          </a:solidFill>
          <a:ln w="9525" cap="flat" cmpd="sng">
            <a:solidFill>
              <a:srgbClr val="D6D7D6"/>
            </a:solidFill>
            <a:prstDash val="solid"/>
            <a:round/>
            <a:headEnd type="none" w="sm" len="sm"/>
            <a:tailEnd type="none" w="sm" len="sm"/>
          </a:ln>
        </p:spPr>
        <p:txBody>
          <a:bodyPr spcFirstLastPara="1" wrap="square" lIns="487667" tIns="121900" rIns="121900" bIns="121900" anchor="ctr" anchorCtr="0">
            <a:noAutofit/>
          </a:bodyPr>
          <a:lstStyle/>
          <a:p>
            <a:r>
              <a:rPr lang="en" sz="2133">
                <a:solidFill>
                  <a:srgbClr val="0D1117"/>
                </a:solidFill>
                <a:latin typeface="Inter"/>
                <a:ea typeface="Inter"/>
                <a:cs typeface="Inter"/>
                <a:sym typeface="Inter"/>
              </a:rPr>
              <a:t>Autosuggest tests</a:t>
            </a:r>
            <a:endParaRPr sz="2133">
              <a:solidFill>
                <a:srgbClr val="0D1117"/>
              </a:solidFill>
              <a:latin typeface="Inter"/>
              <a:ea typeface="Inter"/>
              <a:cs typeface="Inter"/>
              <a:sym typeface="Inter"/>
            </a:endParaRPr>
          </a:p>
        </p:txBody>
      </p:sp>
      <p:grpSp>
        <p:nvGrpSpPr>
          <p:cNvPr id="4336" name="Google Shape;4336;p387"/>
          <p:cNvGrpSpPr/>
          <p:nvPr/>
        </p:nvGrpSpPr>
        <p:grpSpPr>
          <a:xfrm>
            <a:off x="738347" y="5072650"/>
            <a:ext cx="234003" cy="234033"/>
            <a:chOff x="4027450" y="4768275"/>
            <a:chExt cx="58000" cy="58000"/>
          </a:xfrm>
        </p:grpSpPr>
        <p:sp>
          <p:nvSpPr>
            <p:cNvPr id="4337" name="Google Shape;4337;p387"/>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sp>
          <p:nvSpPr>
            <p:cNvPr id="4338" name="Google Shape;4338;p387"/>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grpSp>
      <p:sp>
        <p:nvSpPr>
          <p:cNvPr id="4339" name="Google Shape;4339;p387"/>
          <p:cNvSpPr/>
          <p:nvPr/>
        </p:nvSpPr>
        <p:spPr>
          <a:xfrm>
            <a:off x="539800" y="5666267"/>
            <a:ext cx="3176000" cy="546800"/>
          </a:xfrm>
          <a:prstGeom prst="roundRect">
            <a:avLst>
              <a:gd name="adj" fmla="val 50000"/>
            </a:avLst>
          </a:prstGeom>
          <a:solidFill>
            <a:schemeClr val="lt1"/>
          </a:solidFill>
          <a:ln w="9525" cap="flat" cmpd="sng">
            <a:solidFill>
              <a:srgbClr val="D6D7D6"/>
            </a:solidFill>
            <a:prstDash val="solid"/>
            <a:round/>
            <a:headEnd type="none" w="sm" len="sm"/>
            <a:tailEnd type="none" w="sm" len="sm"/>
          </a:ln>
        </p:spPr>
        <p:txBody>
          <a:bodyPr spcFirstLastPara="1" wrap="square" lIns="487667" tIns="121900" rIns="121900" bIns="121900" anchor="ctr" anchorCtr="0">
            <a:noAutofit/>
          </a:bodyPr>
          <a:lstStyle/>
          <a:p>
            <a:r>
              <a:rPr lang="en" sz="2133">
                <a:solidFill>
                  <a:srgbClr val="0D1117"/>
                </a:solidFill>
                <a:latin typeface="Inter"/>
                <a:ea typeface="Inter"/>
                <a:cs typeface="Inter"/>
                <a:sym typeface="Inter"/>
              </a:rPr>
              <a:t>Show alternatives</a:t>
            </a:r>
            <a:endParaRPr sz="2133">
              <a:solidFill>
                <a:srgbClr val="0D1117"/>
              </a:solidFill>
              <a:latin typeface="Inter"/>
              <a:ea typeface="Inter"/>
              <a:cs typeface="Inter"/>
              <a:sym typeface="Inter"/>
            </a:endParaRPr>
          </a:p>
        </p:txBody>
      </p:sp>
      <p:grpSp>
        <p:nvGrpSpPr>
          <p:cNvPr id="4340" name="Google Shape;4340;p387"/>
          <p:cNvGrpSpPr/>
          <p:nvPr/>
        </p:nvGrpSpPr>
        <p:grpSpPr>
          <a:xfrm>
            <a:off x="738347" y="5822650"/>
            <a:ext cx="234003" cy="234033"/>
            <a:chOff x="4027450" y="4768275"/>
            <a:chExt cx="58000" cy="58000"/>
          </a:xfrm>
        </p:grpSpPr>
        <p:sp>
          <p:nvSpPr>
            <p:cNvPr id="4341" name="Google Shape;4341;p387"/>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sp>
          <p:nvSpPr>
            <p:cNvPr id="4342" name="Google Shape;4342;p387"/>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grpSp>
      <p:sp>
        <p:nvSpPr>
          <p:cNvPr id="4343" name="Google Shape;4343;p387"/>
          <p:cNvSpPr txBox="1">
            <a:spLocks noGrp="1"/>
          </p:cNvSpPr>
          <p:nvPr>
            <p:ph type="title"/>
          </p:nvPr>
        </p:nvSpPr>
        <p:spPr>
          <a:xfrm>
            <a:off x="537400" y="880911"/>
            <a:ext cx="11115200" cy="1665584"/>
          </a:xfrm>
          <a:prstGeom prst="rect">
            <a:avLst/>
          </a:prstGeom>
        </p:spPr>
        <p:txBody>
          <a:bodyPr spcFirstLastPara="1" wrap="square" lIns="0" tIns="0" rIns="0" bIns="0" anchor="t" anchorCtr="0">
            <a:spAutoFit/>
          </a:bodyPr>
          <a:lstStyle/>
          <a:p>
            <a:pPr>
              <a:lnSpc>
                <a:spcPct val="80000"/>
              </a:lnSpc>
              <a:spcAft>
                <a:spcPts val="667"/>
              </a:spcAft>
            </a:pPr>
            <a:r>
              <a:rPr lang="en" sz="6400">
                <a:latin typeface="Inter SemiBold"/>
                <a:ea typeface="Inter SemiBold"/>
                <a:cs typeface="Inter SemiBold"/>
                <a:sym typeface="Inter SemiBold"/>
              </a:rPr>
              <a:t>Save time and energy</a:t>
            </a:r>
            <a:br>
              <a:rPr lang="en" sz="6400">
                <a:latin typeface="Inter SemiBold"/>
                <a:ea typeface="Inter SemiBold"/>
                <a:cs typeface="Inter SemiBold"/>
                <a:sym typeface="Inter SemiBold"/>
              </a:rPr>
            </a:br>
            <a:r>
              <a:rPr lang="en" sz="6400">
                <a:solidFill>
                  <a:schemeClr val="dk2"/>
                </a:solidFill>
                <a:latin typeface="Inter SemiBold"/>
                <a:ea typeface="Inter SemiBold"/>
                <a:cs typeface="Inter SemiBold"/>
                <a:sym typeface="Inter SemiBold"/>
              </a:rPr>
              <a:t>on writing code.</a:t>
            </a:r>
            <a:endParaRPr sz="6400">
              <a:latin typeface="Inter SemiBold"/>
              <a:ea typeface="Inter SemiBold"/>
              <a:cs typeface="Inter SemiBold"/>
              <a:sym typeface="Inter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7"/>
        <p:cNvGrpSpPr/>
        <p:nvPr/>
      </p:nvGrpSpPr>
      <p:grpSpPr>
        <a:xfrm>
          <a:off x="0" y="0"/>
          <a:ext cx="0" cy="0"/>
          <a:chOff x="0" y="0"/>
          <a:chExt cx="0" cy="0"/>
        </a:xfrm>
      </p:grpSpPr>
      <p:pic>
        <p:nvPicPr>
          <p:cNvPr id="4348" name="Google Shape;4348;p388"/>
          <p:cNvPicPr preferRelativeResize="0"/>
          <p:nvPr/>
        </p:nvPicPr>
        <p:blipFill rotWithShape="1">
          <a:blip r:embed="rId3">
            <a:alphaModFix/>
          </a:blip>
          <a:srcRect l="16691" t="31638" r="43782" b="28768"/>
          <a:stretch/>
        </p:blipFill>
        <p:spPr>
          <a:xfrm rot="10800000" flipH="1">
            <a:off x="0" y="-11933"/>
            <a:ext cx="12192000" cy="6869935"/>
          </a:xfrm>
          <a:prstGeom prst="rect">
            <a:avLst/>
          </a:prstGeom>
          <a:noFill/>
          <a:ln>
            <a:noFill/>
          </a:ln>
        </p:spPr>
      </p:pic>
      <p:sp>
        <p:nvSpPr>
          <p:cNvPr id="4349" name="Google Shape;4349;p388"/>
          <p:cNvSpPr txBox="1">
            <a:spLocks noGrp="1"/>
          </p:cNvSpPr>
          <p:nvPr>
            <p:ph type="title"/>
          </p:nvPr>
        </p:nvSpPr>
        <p:spPr>
          <a:xfrm>
            <a:off x="641400" y="312651"/>
            <a:ext cx="4000000" cy="147797"/>
          </a:xfrm>
          <a:prstGeom prst="rect">
            <a:avLst/>
          </a:prstGeom>
        </p:spPr>
        <p:txBody>
          <a:bodyPr spcFirstLastPara="1" wrap="square" lIns="0" tIns="0" rIns="0" bIns="0" anchor="t" anchorCtr="0">
            <a:spAutoFit/>
          </a:bodyPr>
          <a:lstStyle/>
          <a:p>
            <a:r>
              <a:rPr lang="en">
                <a:solidFill>
                  <a:schemeClr val="dk2"/>
                </a:solidFill>
              </a:rPr>
              <a:t>GitHub Copilot / </a:t>
            </a:r>
            <a:r>
              <a:rPr lang="en">
                <a:latin typeface="Roboto Mono Medium"/>
                <a:ea typeface="Roboto Mono Medium"/>
                <a:cs typeface="Roboto Mono Medium"/>
                <a:sym typeface="Roboto Mono Medium"/>
              </a:rPr>
              <a:t>Chat</a:t>
            </a:r>
            <a:endParaRPr>
              <a:latin typeface="Roboto Mono Medium"/>
              <a:ea typeface="Roboto Mono Medium"/>
              <a:cs typeface="Roboto Mono Medium"/>
              <a:sym typeface="Roboto Mono Medium"/>
            </a:endParaRPr>
          </a:p>
        </p:txBody>
      </p:sp>
      <p:sp>
        <p:nvSpPr>
          <p:cNvPr id="4350" name="Google Shape;4350;p388"/>
          <p:cNvSpPr/>
          <p:nvPr/>
        </p:nvSpPr>
        <p:spPr>
          <a:xfrm>
            <a:off x="0" y="6777933"/>
            <a:ext cx="12192000" cy="80000"/>
          </a:xfrm>
          <a:prstGeom prst="rect">
            <a:avLst/>
          </a:prstGeom>
          <a:gradFill>
            <a:gsLst>
              <a:gs pos="0">
                <a:srgbClr val="8E47FE"/>
              </a:gs>
              <a:gs pos="70000">
                <a:srgbClr val="140FFF"/>
              </a:gs>
              <a:gs pos="85000">
                <a:srgbClr val="096BDE"/>
              </a:gs>
              <a:gs pos="100000">
                <a:srgbClr val="0DFF50"/>
              </a:gs>
            </a:gsLst>
            <a:lin ang="0" scaled="0"/>
          </a:gradFill>
          <a:ln>
            <a:noFill/>
          </a:ln>
        </p:spPr>
        <p:txBody>
          <a:bodyPr spcFirstLastPara="1" wrap="square" lIns="121900" tIns="121900" rIns="121900" bIns="121900" anchor="ctr" anchorCtr="0">
            <a:noAutofit/>
          </a:bodyPr>
          <a:lstStyle/>
          <a:p>
            <a:endParaRPr sz="2400"/>
          </a:p>
        </p:txBody>
      </p:sp>
      <p:sp>
        <p:nvSpPr>
          <p:cNvPr id="4351" name="Google Shape;4351;p388"/>
          <p:cNvSpPr/>
          <p:nvPr/>
        </p:nvSpPr>
        <p:spPr>
          <a:xfrm>
            <a:off x="539800" y="4166267"/>
            <a:ext cx="4896400" cy="546800"/>
          </a:xfrm>
          <a:prstGeom prst="roundRect">
            <a:avLst>
              <a:gd name="adj" fmla="val 50000"/>
            </a:avLst>
          </a:prstGeom>
          <a:solidFill>
            <a:schemeClr val="lt1"/>
          </a:solidFill>
          <a:ln w="9525" cap="flat" cmpd="sng">
            <a:solidFill>
              <a:srgbClr val="D6D7D6"/>
            </a:solidFill>
            <a:prstDash val="solid"/>
            <a:round/>
            <a:headEnd type="none" w="sm" len="sm"/>
            <a:tailEnd type="none" w="sm" len="sm"/>
          </a:ln>
        </p:spPr>
        <p:txBody>
          <a:bodyPr spcFirstLastPara="1" wrap="square" lIns="487667" tIns="121900" rIns="121900" bIns="121900" anchor="ctr" anchorCtr="0">
            <a:noAutofit/>
          </a:bodyPr>
          <a:lstStyle/>
          <a:p>
            <a:r>
              <a:rPr lang="en" sz="2133">
                <a:solidFill>
                  <a:srgbClr val="0D1117"/>
                </a:solidFill>
                <a:latin typeface="Inter"/>
                <a:ea typeface="Inter"/>
                <a:cs typeface="Inter"/>
                <a:sym typeface="Inter"/>
              </a:rPr>
              <a:t>Context specific coding support</a:t>
            </a:r>
            <a:endParaRPr sz="2133">
              <a:solidFill>
                <a:srgbClr val="0D1117"/>
              </a:solidFill>
              <a:latin typeface="Inter"/>
              <a:ea typeface="Inter"/>
              <a:cs typeface="Inter"/>
              <a:sym typeface="Inter"/>
            </a:endParaRPr>
          </a:p>
        </p:txBody>
      </p:sp>
      <p:grpSp>
        <p:nvGrpSpPr>
          <p:cNvPr id="4352" name="Google Shape;4352;p388"/>
          <p:cNvGrpSpPr/>
          <p:nvPr/>
        </p:nvGrpSpPr>
        <p:grpSpPr>
          <a:xfrm>
            <a:off x="738347" y="4322650"/>
            <a:ext cx="234003" cy="234033"/>
            <a:chOff x="4027450" y="4768275"/>
            <a:chExt cx="58000" cy="58000"/>
          </a:xfrm>
        </p:grpSpPr>
        <p:sp>
          <p:nvSpPr>
            <p:cNvPr id="4353" name="Google Shape;4353;p388"/>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sp>
          <p:nvSpPr>
            <p:cNvPr id="4354" name="Google Shape;4354;p388"/>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grpSp>
      <p:sp>
        <p:nvSpPr>
          <p:cNvPr id="4355" name="Google Shape;4355;p388"/>
          <p:cNvSpPr/>
          <p:nvPr/>
        </p:nvSpPr>
        <p:spPr>
          <a:xfrm>
            <a:off x="539800" y="4916267"/>
            <a:ext cx="6384800" cy="546800"/>
          </a:xfrm>
          <a:prstGeom prst="roundRect">
            <a:avLst>
              <a:gd name="adj" fmla="val 50000"/>
            </a:avLst>
          </a:prstGeom>
          <a:solidFill>
            <a:schemeClr val="lt1"/>
          </a:solidFill>
          <a:ln w="9525" cap="flat" cmpd="sng">
            <a:solidFill>
              <a:srgbClr val="D6D7D6"/>
            </a:solidFill>
            <a:prstDash val="solid"/>
            <a:round/>
            <a:headEnd type="none" w="sm" len="sm"/>
            <a:tailEnd type="none" w="sm" len="sm"/>
          </a:ln>
        </p:spPr>
        <p:txBody>
          <a:bodyPr spcFirstLastPara="1" wrap="square" lIns="487667" tIns="121900" rIns="121900" bIns="121900" anchor="ctr" anchorCtr="0">
            <a:noAutofit/>
          </a:bodyPr>
          <a:lstStyle/>
          <a:p>
            <a:r>
              <a:rPr lang="en" sz="2133">
                <a:solidFill>
                  <a:srgbClr val="0D1117"/>
                </a:solidFill>
                <a:latin typeface="Inter"/>
                <a:ea typeface="Inter"/>
                <a:cs typeface="Inter"/>
                <a:sym typeface="Inter"/>
              </a:rPr>
              <a:t>Explains concepts and specific code blocks</a:t>
            </a:r>
            <a:endParaRPr sz="2133">
              <a:solidFill>
                <a:srgbClr val="0D1117"/>
              </a:solidFill>
              <a:latin typeface="Inter"/>
              <a:ea typeface="Inter"/>
              <a:cs typeface="Inter"/>
              <a:sym typeface="Inter"/>
            </a:endParaRPr>
          </a:p>
        </p:txBody>
      </p:sp>
      <p:grpSp>
        <p:nvGrpSpPr>
          <p:cNvPr id="4356" name="Google Shape;4356;p388"/>
          <p:cNvGrpSpPr/>
          <p:nvPr/>
        </p:nvGrpSpPr>
        <p:grpSpPr>
          <a:xfrm>
            <a:off x="738347" y="5072650"/>
            <a:ext cx="234003" cy="234033"/>
            <a:chOff x="4027450" y="4768275"/>
            <a:chExt cx="58000" cy="58000"/>
          </a:xfrm>
        </p:grpSpPr>
        <p:sp>
          <p:nvSpPr>
            <p:cNvPr id="4357" name="Google Shape;4357;p388"/>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sp>
          <p:nvSpPr>
            <p:cNvPr id="4358" name="Google Shape;4358;p388"/>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grpSp>
      <p:sp>
        <p:nvSpPr>
          <p:cNvPr id="4359" name="Google Shape;4359;p388"/>
          <p:cNvSpPr/>
          <p:nvPr/>
        </p:nvSpPr>
        <p:spPr>
          <a:xfrm>
            <a:off x="539800" y="5666267"/>
            <a:ext cx="7465200" cy="546800"/>
          </a:xfrm>
          <a:prstGeom prst="roundRect">
            <a:avLst>
              <a:gd name="adj" fmla="val 50000"/>
            </a:avLst>
          </a:prstGeom>
          <a:solidFill>
            <a:schemeClr val="lt1"/>
          </a:solidFill>
          <a:ln w="9525" cap="flat" cmpd="sng">
            <a:solidFill>
              <a:srgbClr val="D6D7D6"/>
            </a:solidFill>
            <a:prstDash val="solid"/>
            <a:round/>
            <a:headEnd type="none" w="sm" len="sm"/>
            <a:tailEnd type="none" w="sm" len="sm"/>
          </a:ln>
        </p:spPr>
        <p:txBody>
          <a:bodyPr spcFirstLastPara="1" wrap="square" lIns="487667" tIns="121900" rIns="121900" bIns="121900" anchor="ctr" anchorCtr="0">
            <a:noAutofit/>
          </a:bodyPr>
          <a:lstStyle/>
          <a:p>
            <a:r>
              <a:rPr lang="en" sz="2133">
                <a:solidFill>
                  <a:srgbClr val="0D1117"/>
                </a:solidFill>
                <a:latin typeface="Inter"/>
                <a:ea typeface="Inter"/>
                <a:cs typeface="Inter"/>
                <a:sym typeface="Inter"/>
              </a:rPr>
              <a:t>Debugging and vulnerability remediation assistance</a:t>
            </a:r>
            <a:endParaRPr sz="2133">
              <a:solidFill>
                <a:srgbClr val="0D1117"/>
              </a:solidFill>
              <a:latin typeface="Inter"/>
              <a:ea typeface="Inter"/>
              <a:cs typeface="Inter"/>
              <a:sym typeface="Inter"/>
            </a:endParaRPr>
          </a:p>
        </p:txBody>
      </p:sp>
      <p:grpSp>
        <p:nvGrpSpPr>
          <p:cNvPr id="4360" name="Google Shape;4360;p388"/>
          <p:cNvGrpSpPr/>
          <p:nvPr/>
        </p:nvGrpSpPr>
        <p:grpSpPr>
          <a:xfrm>
            <a:off x="738347" y="5822650"/>
            <a:ext cx="234003" cy="234033"/>
            <a:chOff x="4027450" y="4768275"/>
            <a:chExt cx="58000" cy="58000"/>
          </a:xfrm>
        </p:grpSpPr>
        <p:sp>
          <p:nvSpPr>
            <p:cNvPr id="4361" name="Google Shape;4361;p388"/>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sp>
          <p:nvSpPr>
            <p:cNvPr id="4362" name="Google Shape;4362;p388"/>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grpSp>
      <p:sp>
        <p:nvSpPr>
          <p:cNvPr id="4363" name="Google Shape;4363;p388"/>
          <p:cNvSpPr txBox="1">
            <a:spLocks noGrp="1"/>
          </p:cNvSpPr>
          <p:nvPr>
            <p:ph type="title"/>
          </p:nvPr>
        </p:nvSpPr>
        <p:spPr>
          <a:xfrm>
            <a:off x="537400" y="880911"/>
            <a:ext cx="11115200" cy="1665584"/>
          </a:xfrm>
          <a:prstGeom prst="rect">
            <a:avLst/>
          </a:prstGeom>
        </p:spPr>
        <p:txBody>
          <a:bodyPr spcFirstLastPara="1" wrap="square" lIns="0" tIns="0" rIns="0" bIns="0" anchor="t" anchorCtr="0">
            <a:spAutoFit/>
          </a:bodyPr>
          <a:lstStyle/>
          <a:p>
            <a:pPr>
              <a:lnSpc>
                <a:spcPct val="80000"/>
              </a:lnSpc>
              <a:spcAft>
                <a:spcPts val="667"/>
              </a:spcAft>
            </a:pPr>
            <a:r>
              <a:rPr lang="en" sz="6400">
                <a:latin typeface="Inter SemiBold"/>
                <a:ea typeface="Inter SemiBold"/>
                <a:cs typeface="Inter SemiBold"/>
                <a:sym typeface="Inter SemiBold"/>
              </a:rPr>
              <a:t>Improve code quality </a:t>
            </a:r>
            <a:r>
              <a:rPr lang="en" sz="6400">
                <a:solidFill>
                  <a:schemeClr val="dk2"/>
                </a:solidFill>
                <a:latin typeface="Inter SemiBold"/>
                <a:ea typeface="Inter SemiBold"/>
                <a:cs typeface="Inter SemiBold"/>
                <a:sym typeface="Inter SemiBold"/>
              </a:rPr>
              <a:t>with contextual conversations.</a:t>
            </a:r>
            <a:endParaRPr sz="6400">
              <a:latin typeface="Inter SemiBold"/>
              <a:ea typeface="Inter SemiBold"/>
              <a:cs typeface="Inter SemiBold"/>
              <a:sym typeface="Inter SemiBold"/>
            </a:endParaRPr>
          </a:p>
        </p:txBody>
      </p:sp>
      <p:sp>
        <p:nvSpPr>
          <p:cNvPr id="4364" name="Google Shape;4364;p388"/>
          <p:cNvSpPr/>
          <p:nvPr/>
        </p:nvSpPr>
        <p:spPr>
          <a:xfrm>
            <a:off x="243767" y="2497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D2D9E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68"/>
        <p:cNvGrpSpPr/>
        <p:nvPr/>
      </p:nvGrpSpPr>
      <p:grpSpPr>
        <a:xfrm>
          <a:off x="0" y="0"/>
          <a:ext cx="0" cy="0"/>
          <a:chOff x="0" y="0"/>
          <a:chExt cx="0" cy="0"/>
        </a:xfrm>
      </p:grpSpPr>
      <p:pic>
        <p:nvPicPr>
          <p:cNvPr id="4369" name="Google Shape;4369;p389"/>
          <p:cNvPicPr preferRelativeResize="0"/>
          <p:nvPr/>
        </p:nvPicPr>
        <p:blipFill rotWithShape="1">
          <a:blip r:embed="rId3">
            <a:alphaModFix/>
          </a:blip>
          <a:srcRect l="13740" t="28534" r="30402" b="15515"/>
          <a:stretch/>
        </p:blipFill>
        <p:spPr>
          <a:xfrm>
            <a:off x="0" y="-11933"/>
            <a:ext cx="12192000" cy="6869935"/>
          </a:xfrm>
          <a:prstGeom prst="rect">
            <a:avLst/>
          </a:prstGeom>
          <a:noFill/>
          <a:ln>
            <a:noFill/>
          </a:ln>
        </p:spPr>
      </p:pic>
      <p:sp>
        <p:nvSpPr>
          <p:cNvPr id="4370" name="Google Shape;4370;p389"/>
          <p:cNvSpPr/>
          <p:nvPr/>
        </p:nvSpPr>
        <p:spPr>
          <a:xfrm>
            <a:off x="243767" y="2497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D2D9E1"/>
              </a:solidFill>
            </a:endParaRPr>
          </a:p>
        </p:txBody>
      </p:sp>
      <p:sp>
        <p:nvSpPr>
          <p:cNvPr id="4371" name="Google Shape;4371;p389"/>
          <p:cNvSpPr txBox="1">
            <a:spLocks noGrp="1"/>
          </p:cNvSpPr>
          <p:nvPr>
            <p:ph type="title"/>
          </p:nvPr>
        </p:nvSpPr>
        <p:spPr>
          <a:xfrm>
            <a:off x="537400" y="880911"/>
            <a:ext cx="11115200" cy="1665584"/>
          </a:xfrm>
          <a:prstGeom prst="rect">
            <a:avLst/>
          </a:prstGeom>
        </p:spPr>
        <p:txBody>
          <a:bodyPr spcFirstLastPara="1" wrap="square" lIns="0" tIns="0" rIns="0" bIns="0" anchor="t" anchorCtr="0">
            <a:spAutoFit/>
          </a:bodyPr>
          <a:lstStyle/>
          <a:p>
            <a:pPr>
              <a:lnSpc>
                <a:spcPct val="80000"/>
              </a:lnSpc>
              <a:spcAft>
                <a:spcPts val="667"/>
              </a:spcAft>
            </a:pPr>
            <a:r>
              <a:rPr lang="en" sz="6400">
                <a:latin typeface="Inter SemiBold"/>
                <a:ea typeface="Inter SemiBold"/>
                <a:cs typeface="Inter SemiBold"/>
                <a:sym typeface="Inter SemiBold"/>
              </a:rPr>
              <a:t>Enable developers </a:t>
            </a:r>
            <a:r>
              <a:rPr lang="en" sz="6400">
                <a:solidFill>
                  <a:schemeClr val="dk2"/>
                </a:solidFill>
                <a:latin typeface="Inter SemiBold"/>
                <a:ea typeface="Inter SemiBold"/>
                <a:cs typeface="Inter SemiBold"/>
                <a:sym typeface="Inter SemiBold"/>
              </a:rPr>
              <a:t>to take command of the CLI.</a:t>
            </a:r>
            <a:endParaRPr sz="6400">
              <a:solidFill>
                <a:schemeClr val="dk2"/>
              </a:solidFill>
              <a:latin typeface="Inter SemiBold"/>
              <a:ea typeface="Inter SemiBold"/>
              <a:cs typeface="Inter SemiBold"/>
              <a:sym typeface="Inter SemiBold"/>
            </a:endParaRPr>
          </a:p>
        </p:txBody>
      </p:sp>
      <p:sp>
        <p:nvSpPr>
          <p:cNvPr id="4372" name="Google Shape;4372;p389"/>
          <p:cNvSpPr txBox="1">
            <a:spLocks noGrp="1"/>
          </p:cNvSpPr>
          <p:nvPr>
            <p:ph type="title"/>
          </p:nvPr>
        </p:nvSpPr>
        <p:spPr>
          <a:xfrm>
            <a:off x="641400" y="312651"/>
            <a:ext cx="4000000" cy="147797"/>
          </a:xfrm>
          <a:prstGeom prst="rect">
            <a:avLst/>
          </a:prstGeom>
        </p:spPr>
        <p:txBody>
          <a:bodyPr spcFirstLastPara="1" wrap="square" lIns="0" tIns="0" rIns="0" bIns="0" anchor="t" anchorCtr="0">
            <a:spAutoFit/>
          </a:bodyPr>
          <a:lstStyle/>
          <a:p>
            <a:r>
              <a:rPr lang="en">
                <a:solidFill>
                  <a:schemeClr val="dk2"/>
                </a:solidFill>
              </a:rPr>
              <a:t>GitHub Copilot / </a:t>
            </a:r>
            <a:r>
              <a:rPr lang="en">
                <a:latin typeface="Roboto Mono Medium"/>
                <a:ea typeface="Roboto Mono Medium"/>
                <a:cs typeface="Roboto Mono Medium"/>
                <a:sym typeface="Roboto Mono Medium"/>
              </a:rPr>
              <a:t>CLI</a:t>
            </a:r>
            <a:endParaRPr>
              <a:latin typeface="Roboto Mono Medium"/>
              <a:ea typeface="Roboto Mono Medium"/>
              <a:cs typeface="Roboto Mono Medium"/>
              <a:sym typeface="Roboto Mono Medium"/>
            </a:endParaRPr>
          </a:p>
        </p:txBody>
      </p:sp>
      <p:sp>
        <p:nvSpPr>
          <p:cNvPr id="4373" name="Google Shape;4373;p389"/>
          <p:cNvSpPr/>
          <p:nvPr/>
        </p:nvSpPr>
        <p:spPr>
          <a:xfrm>
            <a:off x="0" y="6777933"/>
            <a:ext cx="12192000" cy="80000"/>
          </a:xfrm>
          <a:prstGeom prst="rect">
            <a:avLst/>
          </a:prstGeom>
          <a:gradFill>
            <a:gsLst>
              <a:gs pos="0">
                <a:srgbClr val="8E47FE"/>
              </a:gs>
              <a:gs pos="70000">
                <a:srgbClr val="140FFF"/>
              </a:gs>
              <a:gs pos="85000">
                <a:srgbClr val="096BDE"/>
              </a:gs>
              <a:gs pos="100000">
                <a:srgbClr val="0DFF50"/>
              </a:gs>
            </a:gsLst>
            <a:lin ang="0" scaled="0"/>
          </a:gradFill>
          <a:ln>
            <a:noFill/>
          </a:ln>
        </p:spPr>
        <p:txBody>
          <a:bodyPr spcFirstLastPara="1" wrap="square" lIns="121900" tIns="121900" rIns="121900" bIns="121900" anchor="ctr" anchorCtr="0">
            <a:noAutofit/>
          </a:bodyPr>
          <a:lstStyle/>
          <a:p>
            <a:endParaRPr sz="2400"/>
          </a:p>
        </p:txBody>
      </p:sp>
      <p:sp>
        <p:nvSpPr>
          <p:cNvPr id="4374" name="Google Shape;4374;p389"/>
          <p:cNvSpPr/>
          <p:nvPr/>
        </p:nvSpPr>
        <p:spPr>
          <a:xfrm>
            <a:off x="539800" y="4920000"/>
            <a:ext cx="5948800" cy="546800"/>
          </a:xfrm>
          <a:prstGeom prst="roundRect">
            <a:avLst>
              <a:gd name="adj" fmla="val 50000"/>
            </a:avLst>
          </a:prstGeom>
          <a:solidFill>
            <a:schemeClr val="lt1"/>
          </a:solidFill>
          <a:ln w="9525" cap="flat" cmpd="sng">
            <a:solidFill>
              <a:srgbClr val="D6D7D6"/>
            </a:solidFill>
            <a:prstDash val="solid"/>
            <a:round/>
            <a:headEnd type="none" w="sm" len="sm"/>
            <a:tailEnd type="none" w="sm" len="sm"/>
          </a:ln>
        </p:spPr>
        <p:txBody>
          <a:bodyPr spcFirstLastPara="1" wrap="square" lIns="487667" tIns="121900" rIns="121900" bIns="121900" anchor="ctr" anchorCtr="0">
            <a:noAutofit/>
          </a:bodyPr>
          <a:lstStyle/>
          <a:p>
            <a:r>
              <a:rPr lang="en" sz="2133">
                <a:solidFill>
                  <a:srgbClr val="0D1117"/>
                </a:solidFill>
                <a:latin typeface="Inter"/>
                <a:ea typeface="Inter"/>
                <a:cs typeface="Inter"/>
                <a:sym typeface="Inter"/>
              </a:rPr>
              <a:t>Git command assistance in the terminal</a:t>
            </a:r>
            <a:endParaRPr sz="2133">
              <a:solidFill>
                <a:srgbClr val="0D1117"/>
              </a:solidFill>
              <a:latin typeface="Inter"/>
              <a:ea typeface="Inter"/>
              <a:cs typeface="Inter"/>
              <a:sym typeface="Inter"/>
            </a:endParaRPr>
          </a:p>
        </p:txBody>
      </p:sp>
      <p:grpSp>
        <p:nvGrpSpPr>
          <p:cNvPr id="4375" name="Google Shape;4375;p389"/>
          <p:cNvGrpSpPr/>
          <p:nvPr/>
        </p:nvGrpSpPr>
        <p:grpSpPr>
          <a:xfrm>
            <a:off x="738347" y="5076384"/>
            <a:ext cx="234003" cy="234033"/>
            <a:chOff x="4027450" y="4768275"/>
            <a:chExt cx="58000" cy="58000"/>
          </a:xfrm>
        </p:grpSpPr>
        <p:sp>
          <p:nvSpPr>
            <p:cNvPr id="4376" name="Google Shape;4376;p389"/>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sp>
          <p:nvSpPr>
            <p:cNvPr id="4377" name="Google Shape;4377;p389"/>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grpSp>
      <p:sp>
        <p:nvSpPr>
          <p:cNvPr id="4378" name="Google Shape;4378;p389"/>
          <p:cNvSpPr/>
          <p:nvPr/>
        </p:nvSpPr>
        <p:spPr>
          <a:xfrm>
            <a:off x="539800" y="5670000"/>
            <a:ext cx="5237600" cy="546800"/>
          </a:xfrm>
          <a:prstGeom prst="roundRect">
            <a:avLst>
              <a:gd name="adj" fmla="val 50000"/>
            </a:avLst>
          </a:prstGeom>
          <a:solidFill>
            <a:schemeClr val="lt1"/>
          </a:solidFill>
          <a:ln w="9525" cap="flat" cmpd="sng">
            <a:solidFill>
              <a:srgbClr val="D6D7D6"/>
            </a:solidFill>
            <a:prstDash val="solid"/>
            <a:round/>
            <a:headEnd type="none" w="sm" len="sm"/>
            <a:tailEnd type="none" w="sm" len="sm"/>
          </a:ln>
        </p:spPr>
        <p:txBody>
          <a:bodyPr spcFirstLastPara="1" wrap="square" lIns="487667" tIns="121900" rIns="121900" bIns="121900" anchor="ctr" anchorCtr="0">
            <a:noAutofit/>
          </a:bodyPr>
          <a:lstStyle/>
          <a:p>
            <a:r>
              <a:rPr lang="en" sz="2133">
                <a:solidFill>
                  <a:srgbClr val="0D1117"/>
                </a:solidFill>
                <a:latin typeface="Inter"/>
                <a:ea typeface="Inter"/>
                <a:cs typeface="Inter"/>
                <a:sym typeface="Inter"/>
              </a:rPr>
              <a:t>Command and script explanations</a:t>
            </a:r>
            <a:endParaRPr sz="2133">
              <a:solidFill>
                <a:srgbClr val="0D1117"/>
              </a:solidFill>
              <a:latin typeface="Inter"/>
              <a:ea typeface="Inter"/>
              <a:cs typeface="Inter"/>
              <a:sym typeface="Inter"/>
            </a:endParaRPr>
          </a:p>
        </p:txBody>
      </p:sp>
      <p:grpSp>
        <p:nvGrpSpPr>
          <p:cNvPr id="4379" name="Google Shape;4379;p389"/>
          <p:cNvGrpSpPr/>
          <p:nvPr/>
        </p:nvGrpSpPr>
        <p:grpSpPr>
          <a:xfrm>
            <a:off x="738347" y="5826384"/>
            <a:ext cx="234003" cy="234033"/>
            <a:chOff x="4027450" y="4768275"/>
            <a:chExt cx="58000" cy="58000"/>
          </a:xfrm>
        </p:grpSpPr>
        <p:sp>
          <p:nvSpPr>
            <p:cNvPr id="4380" name="Google Shape;4380;p389"/>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sp>
          <p:nvSpPr>
            <p:cNvPr id="4381" name="Google Shape;4381;p389"/>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pic>
        <p:nvPicPr>
          <p:cNvPr id="4386" name="Google Shape;4386;p390"/>
          <p:cNvPicPr preferRelativeResize="0"/>
          <p:nvPr/>
        </p:nvPicPr>
        <p:blipFill rotWithShape="1">
          <a:blip r:embed="rId3">
            <a:alphaModFix/>
          </a:blip>
          <a:srcRect l="13740" t="28534" r="30402" b="15515"/>
          <a:stretch/>
        </p:blipFill>
        <p:spPr>
          <a:xfrm>
            <a:off x="0" y="-11933"/>
            <a:ext cx="12192000" cy="6869935"/>
          </a:xfrm>
          <a:prstGeom prst="rect">
            <a:avLst/>
          </a:prstGeom>
          <a:noFill/>
          <a:ln>
            <a:noFill/>
          </a:ln>
        </p:spPr>
      </p:pic>
      <p:sp>
        <p:nvSpPr>
          <p:cNvPr id="4387" name="Google Shape;4387;p390"/>
          <p:cNvSpPr txBox="1">
            <a:spLocks noGrp="1"/>
          </p:cNvSpPr>
          <p:nvPr>
            <p:ph type="title"/>
          </p:nvPr>
        </p:nvSpPr>
        <p:spPr>
          <a:xfrm>
            <a:off x="641400" y="312651"/>
            <a:ext cx="4000000" cy="147797"/>
          </a:xfrm>
          <a:prstGeom prst="rect">
            <a:avLst/>
          </a:prstGeom>
        </p:spPr>
        <p:txBody>
          <a:bodyPr spcFirstLastPara="1" wrap="square" lIns="0" tIns="0" rIns="0" bIns="0" anchor="t" anchorCtr="0">
            <a:spAutoFit/>
          </a:bodyPr>
          <a:lstStyle/>
          <a:p>
            <a:r>
              <a:rPr lang="en">
                <a:solidFill>
                  <a:schemeClr val="dk2"/>
                </a:solidFill>
              </a:rPr>
              <a:t>GitHub Copilot / </a:t>
            </a:r>
            <a:r>
              <a:rPr lang="en">
                <a:latin typeface="Roboto Mono Medium"/>
                <a:ea typeface="Roboto Mono Medium"/>
                <a:cs typeface="Roboto Mono Medium"/>
                <a:sym typeface="Roboto Mono Medium"/>
              </a:rPr>
              <a:t>Chat</a:t>
            </a:r>
            <a:endParaRPr>
              <a:latin typeface="Roboto Mono Medium"/>
              <a:ea typeface="Roboto Mono Medium"/>
              <a:cs typeface="Roboto Mono Medium"/>
              <a:sym typeface="Roboto Mono Medium"/>
            </a:endParaRPr>
          </a:p>
        </p:txBody>
      </p:sp>
      <p:sp>
        <p:nvSpPr>
          <p:cNvPr id="4388" name="Google Shape;4388;p390"/>
          <p:cNvSpPr/>
          <p:nvPr/>
        </p:nvSpPr>
        <p:spPr>
          <a:xfrm>
            <a:off x="0" y="6777933"/>
            <a:ext cx="12192000" cy="80000"/>
          </a:xfrm>
          <a:prstGeom prst="rect">
            <a:avLst/>
          </a:prstGeom>
          <a:gradFill>
            <a:gsLst>
              <a:gs pos="0">
                <a:srgbClr val="8E47FE"/>
              </a:gs>
              <a:gs pos="70000">
                <a:srgbClr val="140FFF"/>
              </a:gs>
              <a:gs pos="85000">
                <a:srgbClr val="096BDE"/>
              </a:gs>
              <a:gs pos="100000">
                <a:srgbClr val="0DFF50"/>
              </a:gs>
            </a:gsLst>
            <a:lin ang="0" scaled="0"/>
          </a:gradFill>
          <a:ln>
            <a:noFill/>
          </a:ln>
        </p:spPr>
        <p:txBody>
          <a:bodyPr spcFirstLastPara="1" wrap="square" lIns="121900" tIns="121900" rIns="121900" bIns="121900" anchor="ctr" anchorCtr="0">
            <a:noAutofit/>
          </a:bodyPr>
          <a:lstStyle/>
          <a:p>
            <a:endParaRPr sz="2400"/>
          </a:p>
        </p:txBody>
      </p:sp>
      <p:sp>
        <p:nvSpPr>
          <p:cNvPr id="4389" name="Google Shape;4389;p390"/>
          <p:cNvSpPr txBox="1">
            <a:spLocks noGrp="1"/>
          </p:cNvSpPr>
          <p:nvPr>
            <p:ph type="title"/>
          </p:nvPr>
        </p:nvSpPr>
        <p:spPr>
          <a:xfrm>
            <a:off x="537400" y="880911"/>
            <a:ext cx="11115200" cy="1665584"/>
          </a:xfrm>
          <a:prstGeom prst="rect">
            <a:avLst/>
          </a:prstGeom>
        </p:spPr>
        <p:txBody>
          <a:bodyPr spcFirstLastPara="1" wrap="square" lIns="0" tIns="0" rIns="0" bIns="0" anchor="t" anchorCtr="0">
            <a:spAutoFit/>
          </a:bodyPr>
          <a:lstStyle/>
          <a:p>
            <a:pPr>
              <a:lnSpc>
                <a:spcPct val="80000"/>
              </a:lnSpc>
              <a:spcAft>
                <a:spcPts val="667"/>
              </a:spcAft>
            </a:pPr>
            <a:r>
              <a:rPr lang="en" sz="6400">
                <a:latin typeface="Inter SemiBold"/>
                <a:ea typeface="Inter SemiBold"/>
                <a:cs typeface="Inter SemiBold"/>
                <a:sym typeface="Inter SemiBold"/>
              </a:rPr>
              <a:t>Chat assistance </a:t>
            </a:r>
            <a:r>
              <a:rPr lang="en" sz="6400">
                <a:solidFill>
                  <a:schemeClr val="dk2"/>
                </a:solidFill>
                <a:latin typeface="Inter SemiBold"/>
                <a:ea typeface="Inter SemiBold"/>
                <a:cs typeface="Inter SemiBold"/>
                <a:sym typeface="Inter SemiBold"/>
              </a:rPr>
              <a:t>integrated into GitHub.com.</a:t>
            </a:r>
            <a:endParaRPr sz="6400">
              <a:solidFill>
                <a:schemeClr val="dk2"/>
              </a:solidFill>
              <a:latin typeface="Inter SemiBold"/>
              <a:ea typeface="Inter SemiBold"/>
              <a:cs typeface="Inter SemiBold"/>
              <a:sym typeface="Inter SemiBold"/>
            </a:endParaRPr>
          </a:p>
        </p:txBody>
      </p:sp>
      <p:sp>
        <p:nvSpPr>
          <p:cNvPr id="4390" name="Google Shape;4390;p390"/>
          <p:cNvSpPr/>
          <p:nvPr/>
        </p:nvSpPr>
        <p:spPr>
          <a:xfrm>
            <a:off x="539800" y="4166267"/>
            <a:ext cx="9004400" cy="546800"/>
          </a:xfrm>
          <a:prstGeom prst="roundRect">
            <a:avLst>
              <a:gd name="adj" fmla="val 50000"/>
            </a:avLst>
          </a:prstGeom>
          <a:solidFill>
            <a:schemeClr val="lt1"/>
          </a:solidFill>
          <a:ln w="9525" cap="flat" cmpd="sng">
            <a:solidFill>
              <a:srgbClr val="D6D7D6"/>
            </a:solidFill>
            <a:prstDash val="solid"/>
            <a:round/>
            <a:headEnd type="none" w="sm" len="sm"/>
            <a:tailEnd type="none" w="sm" len="sm"/>
          </a:ln>
        </p:spPr>
        <p:txBody>
          <a:bodyPr spcFirstLastPara="1" wrap="square" lIns="487667" tIns="121900" rIns="121900" bIns="121900" anchor="ctr" anchorCtr="0">
            <a:noAutofit/>
          </a:bodyPr>
          <a:lstStyle/>
          <a:p>
            <a:r>
              <a:rPr lang="en" sz="2133">
                <a:solidFill>
                  <a:srgbClr val="0D1117"/>
                </a:solidFill>
                <a:latin typeface="Inter"/>
                <a:ea typeface="Inter"/>
                <a:cs typeface="Inter"/>
                <a:sym typeface="Inter"/>
              </a:rPr>
              <a:t>Personalized responses based on your organization’s codebase</a:t>
            </a:r>
            <a:endParaRPr sz="2133">
              <a:solidFill>
                <a:srgbClr val="0D1117"/>
              </a:solidFill>
              <a:latin typeface="Inter"/>
              <a:ea typeface="Inter"/>
              <a:cs typeface="Inter"/>
              <a:sym typeface="Inter"/>
            </a:endParaRPr>
          </a:p>
        </p:txBody>
      </p:sp>
      <p:grpSp>
        <p:nvGrpSpPr>
          <p:cNvPr id="4391" name="Google Shape;4391;p390"/>
          <p:cNvGrpSpPr/>
          <p:nvPr/>
        </p:nvGrpSpPr>
        <p:grpSpPr>
          <a:xfrm>
            <a:off x="738347" y="4322650"/>
            <a:ext cx="234003" cy="234033"/>
            <a:chOff x="4027450" y="4768275"/>
            <a:chExt cx="58000" cy="58000"/>
          </a:xfrm>
        </p:grpSpPr>
        <p:sp>
          <p:nvSpPr>
            <p:cNvPr id="4392" name="Google Shape;4392;p390"/>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sp>
          <p:nvSpPr>
            <p:cNvPr id="4393" name="Google Shape;4393;p390"/>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grpSp>
      <p:sp>
        <p:nvSpPr>
          <p:cNvPr id="4394" name="Google Shape;4394;p390"/>
          <p:cNvSpPr/>
          <p:nvPr/>
        </p:nvSpPr>
        <p:spPr>
          <a:xfrm>
            <a:off x="539800" y="4916267"/>
            <a:ext cx="10693600" cy="546800"/>
          </a:xfrm>
          <a:prstGeom prst="roundRect">
            <a:avLst>
              <a:gd name="adj" fmla="val 50000"/>
            </a:avLst>
          </a:prstGeom>
          <a:solidFill>
            <a:schemeClr val="lt1"/>
          </a:solidFill>
          <a:ln w="9525" cap="flat" cmpd="sng">
            <a:solidFill>
              <a:srgbClr val="D6D7D6"/>
            </a:solidFill>
            <a:prstDash val="solid"/>
            <a:round/>
            <a:headEnd type="none" w="sm" len="sm"/>
            <a:tailEnd type="none" w="sm" len="sm"/>
          </a:ln>
        </p:spPr>
        <p:txBody>
          <a:bodyPr spcFirstLastPara="1" wrap="square" lIns="487667" tIns="121900" rIns="121900" bIns="121900" anchor="ctr" anchorCtr="0">
            <a:noAutofit/>
          </a:bodyPr>
          <a:lstStyle/>
          <a:p>
            <a:r>
              <a:rPr lang="en" sz="2133">
                <a:solidFill>
                  <a:srgbClr val="0D1117"/>
                </a:solidFill>
                <a:latin typeface="Inter"/>
                <a:ea typeface="Inter"/>
                <a:cs typeface="Inter"/>
                <a:sym typeface="Inter"/>
              </a:rPr>
              <a:t>Accelerate onboarding into new repositories, projects, files, issues, and more   </a:t>
            </a:r>
            <a:endParaRPr sz="2133">
              <a:solidFill>
                <a:srgbClr val="0D1117"/>
              </a:solidFill>
              <a:latin typeface="Inter"/>
              <a:ea typeface="Inter"/>
              <a:cs typeface="Inter"/>
              <a:sym typeface="Inter"/>
            </a:endParaRPr>
          </a:p>
        </p:txBody>
      </p:sp>
      <p:grpSp>
        <p:nvGrpSpPr>
          <p:cNvPr id="4395" name="Google Shape;4395;p390"/>
          <p:cNvGrpSpPr/>
          <p:nvPr/>
        </p:nvGrpSpPr>
        <p:grpSpPr>
          <a:xfrm>
            <a:off x="738347" y="5072650"/>
            <a:ext cx="234003" cy="234033"/>
            <a:chOff x="4027450" y="4768275"/>
            <a:chExt cx="58000" cy="58000"/>
          </a:xfrm>
        </p:grpSpPr>
        <p:sp>
          <p:nvSpPr>
            <p:cNvPr id="4396" name="Google Shape;4396;p390"/>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sp>
          <p:nvSpPr>
            <p:cNvPr id="4397" name="Google Shape;4397;p390"/>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grpSp>
      <p:sp>
        <p:nvSpPr>
          <p:cNvPr id="4398" name="Google Shape;4398;p390"/>
          <p:cNvSpPr/>
          <p:nvPr/>
        </p:nvSpPr>
        <p:spPr>
          <a:xfrm>
            <a:off x="539800" y="5666267"/>
            <a:ext cx="7580000" cy="546800"/>
          </a:xfrm>
          <a:prstGeom prst="roundRect">
            <a:avLst>
              <a:gd name="adj" fmla="val 50000"/>
            </a:avLst>
          </a:prstGeom>
          <a:solidFill>
            <a:schemeClr val="lt1"/>
          </a:solidFill>
          <a:ln w="9525" cap="flat" cmpd="sng">
            <a:solidFill>
              <a:srgbClr val="D6D7D6"/>
            </a:solidFill>
            <a:prstDash val="solid"/>
            <a:round/>
            <a:headEnd type="none" w="sm" len="sm"/>
            <a:tailEnd type="none" w="sm" len="sm"/>
          </a:ln>
        </p:spPr>
        <p:txBody>
          <a:bodyPr spcFirstLastPara="1" wrap="square" lIns="487667" tIns="121900" rIns="121900" bIns="121900" anchor="ctr" anchorCtr="0">
            <a:noAutofit/>
          </a:bodyPr>
          <a:lstStyle/>
          <a:p>
            <a:pPr>
              <a:lnSpc>
                <a:spcPct val="90000"/>
              </a:lnSpc>
            </a:pPr>
            <a:r>
              <a:rPr lang="en" sz="2133">
                <a:solidFill>
                  <a:srgbClr val="1F2328"/>
                </a:solidFill>
                <a:highlight>
                  <a:srgbClr val="FFFFFF"/>
                </a:highlight>
                <a:latin typeface="Inter"/>
                <a:ea typeface="Inter"/>
                <a:cs typeface="Inter"/>
                <a:sym typeface="Inter"/>
              </a:rPr>
              <a:t>Chat with knowledge of the open source community</a:t>
            </a:r>
            <a:endParaRPr sz="2133">
              <a:solidFill>
                <a:srgbClr val="0D1117"/>
              </a:solidFill>
              <a:latin typeface="Inter"/>
              <a:ea typeface="Inter"/>
              <a:cs typeface="Inter"/>
              <a:sym typeface="Inter"/>
            </a:endParaRPr>
          </a:p>
        </p:txBody>
      </p:sp>
      <p:grpSp>
        <p:nvGrpSpPr>
          <p:cNvPr id="4399" name="Google Shape;4399;p390"/>
          <p:cNvGrpSpPr/>
          <p:nvPr/>
        </p:nvGrpSpPr>
        <p:grpSpPr>
          <a:xfrm>
            <a:off x="738347" y="5822650"/>
            <a:ext cx="234003" cy="234033"/>
            <a:chOff x="4027450" y="4768275"/>
            <a:chExt cx="58000" cy="58000"/>
          </a:xfrm>
        </p:grpSpPr>
        <p:sp>
          <p:nvSpPr>
            <p:cNvPr id="4400" name="Google Shape;4400;p390"/>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sp>
          <p:nvSpPr>
            <p:cNvPr id="4401" name="Google Shape;4401;p390"/>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121900" tIns="121900" rIns="121900" bIns="121900" anchor="ctr" anchorCtr="0">
              <a:noAutofit/>
            </a:bodyPr>
            <a:lstStyle/>
            <a:p>
              <a:endParaRPr sz="2400"/>
            </a:p>
          </p:txBody>
        </p:sp>
      </p:grpSp>
      <p:sp>
        <p:nvSpPr>
          <p:cNvPr id="4402" name="Google Shape;4402;p390"/>
          <p:cNvSpPr/>
          <p:nvPr/>
        </p:nvSpPr>
        <p:spPr>
          <a:xfrm>
            <a:off x="243767" y="2497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D2D9E1"/>
              </a:solidFill>
            </a:endParaRPr>
          </a:p>
        </p:txBody>
      </p:sp>
      <p:sp>
        <p:nvSpPr>
          <p:cNvPr id="4403" name="Google Shape;4403;p390"/>
          <p:cNvSpPr/>
          <p:nvPr/>
        </p:nvSpPr>
        <p:spPr>
          <a:xfrm>
            <a:off x="2508397" y="302251"/>
            <a:ext cx="1261200" cy="184800"/>
          </a:xfrm>
          <a:prstGeom prst="roundRect">
            <a:avLst>
              <a:gd name="adj" fmla="val 50000"/>
            </a:avLst>
          </a:prstGeom>
          <a:noFill/>
          <a:ln w="9525" cap="flat" cmpd="sng">
            <a:solidFill>
              <a:srgbClr val="D6D7D6"/>
            </a:solidFill>
            <a:prstDash val="solid"/>
            <a:round/>
            <a:headEnd type="none" w="sm" len="sm"/>
            <a:tailEnd type="none" w="sm" len="sm"/>
          </a:ln>
        </p:spPr>
        <p:txBody>
          <a:bodyPr spcFirstLastPara="1" wrap="square" lIns="0" tIns="0" rIns="0" bIns="0" anchor="ctr" anchorCtr="0">
            <a:noAutofit/>
          </a:bodyPr>
          <a:lstStyle/>
          <a:p>
            <a:pPr algn="ctr"/>
            <a:r>
              <a:rPr lang="en" sz="800">
                <a:solidFill>
                  <a:schemeClr val="dk1"/>
                </a:solidFill>
                <a:latin typeface="Roboto Mono Medium"/>
                <a:ea typeface="Roboto Mono Medium"/>
                <a:cs typeface="Roboto Mono Medium"/>
                <a:sym typeface="Roboto Mono Medium"/>
              </a:rPr>
              <a:t>COPILOT ENTERPRISE</a:t>
            </a:r>
            <a:endParaRPr sz="800">
              <a:solidFill>
                <a:schemeClr val="dk1"/>
              </a:solidFill>
              <a:latin typeface="Roboto Mono Medium"/>
              <a:ea typeface="Roboto Mono Medium"/>
              <a:cs typeface="Roboto Mono Medium"/>
              <a:sym typeface="Roboto Mon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A649C-859A-1D3D-A5A0-81DF066F4F6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BC91DC6-5E43-938A-C822-753B004175DA}"/>
              </a:ext>
            </a:extLst>
          </p:cNvPr>
          <p:cNvPicPr>
            <a:picLocks noChangeAspect="1"/>
          </p:cNvPicPr>
          <p:nvPr/>
        </p:nvPicPr>
        <p:blipFill>
          <a:blip r:embed="rId3"/>
          <a:srcRect l="20879" r="20879"/>
          <a:stretch/>
        </p:blipFill>
        <p:spPr>
          <a:xfrm>
            <a:off x="6009281" y="887158"/>
            <a:ext cx="5263744" cy="5083687"/>
          </a:xfrm>
          <a:prstGeom prst="roundRect">
            <a:avLst>
              <a:gd name="adj" fmla="val 2500"/>
            </a:avLst>
          </a:prstGeom>
          <a:solidFill>
            <a:schemeClr val="bg1"/>
          </a:solidFill>
          <a:ln>
            <a:solidFill>
              <a:schemeClr val="tx2"/>
            </a:solidFill>
          </a:ln>
        </p:spPr>
      </p:pic>
      <p:grpSp>
        <p:nvGrpSpPr>
          <p:cNvPr id="12" name="Group 11">
            <a:extLst>
              <a:ext uri="{FF2B5EF4-FFF2-40B4-BE49-F238E27FC236}">
                <a16:creationId xmlns:a16="http://schemas.microsoft.com/office/drawing/2014/main" id="{54B88097-B639-026F-E010-72930AE7BD7D}"/>
              </a:ext>
            </a:extLst>
          </p:cNvPr>
          <p:cNvGrpSpPr/>
          <p:nvPr/>
        </p:nvGrpSpPr>
        <p:grpSpPr>
          <a:xfrm>
            <a:off x="813298" y="2292563"/>
            <a:ext cx="4764543" cy="2272877"/>
            <a:chOff x="813298" y="1974658"/>
            <a:chExt cx="4764542" cy="2272877"/>
          </a:xfrm>
        </p:grpSpPr>
        <p:sp>
          <p:nvSpPr>
            <p:cNvPr id="13" name="Text Placeholder 2">
              <a:extLst>
                <a:ext uri="{FF2B5EF4-FFF2-40B4-BE49-F238E27FC236}">
                  <a16:creationId xmlns:a16="http://schemas.microsoft.com/office/drawing/2014/main" id="{53AC1334-EB2A-5A76-D2BA-93176ED56F0B}"/>
                </a:ext>
              </a:extLst>
            </p:cNvPr>
            <p:cNvSpPr txBox="1">
              <a:spLocks/>
            </p:cNvSpPr>
            <p:nvPr/>
          </p:nvSpPr>
          <p:spPr>
            <a:xfrm>
              <a:off x="813298" y="2628028"/>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lang="en-US" sz="3600" b="1">
                  <a:solidFill>
                    <a:srgbClr val="FFFFFF"/>
                  </a:solidFill>
                  <a:latin typeface="Mona Sans" pitchFamily="2" charset="77"/>
                  <a:sym typeface="Arial"/>
                </a:rPr>
                <a:t>Pull requests </a:t>
              </a:r>
              <a:br>
                <a:rPr lang="en-US" sz="3600" b="1">
                  <a:solidFill>
                    <a:srgbClr val="FFFFFF"/>
                  </a:solidFill>
                  <a:latin typeface="Mona Sans" pitchFamily="2" charset="77"/>
                  <a:sym typeface="Arial"/>
                </a:rPr>
              </a:br>
              <a:r>
                <a:rPr lang="en-US" sz="3600" b="1">
                  <a:solidFill>
                    <a:srgbClr val="FFFFFF"/>
                  </a:solidFill>
                  <a:latin typeface="Mona Sans" pitchFamily="2" charset="77"/>
                  <a:sym typeface="Arial"/>
                </a:rPr>
                <a:t>that tell at story </a:t>
              </a:r>
            </a:p>
            <a:p>
              <a:pPr defTabSz="914377"/>
              <a:r>
                <a:rPr lang="en-US" sz="3600" b="1">
                  <a:solidFill>
                    <a:srgbClr val="FFFFFE"/>
                  </a:solidFill>
                  <a:latin typeface="Mona Sans" pitchFamily="2" charset="77"/>
                  <a:cs typeface="Arial"/>
                  <a:sym typeface="Arial"/>
                </a:rPr>
                <a:t> </a:t>
              </a:r>
              <a:endParaRPr lang="en-US" sz="3600" b="1">
                <a:solidFill>
                  <a:srgbClr val="FFFFFE"/>
                </a:solidFill>
                <a:latin typeface="Mona Sans" pitchFamily="2" charset="77"/>
                <a:sym typeface="Arial"/>
              </a:endParaRPr>
            </a:p>
          </p:txBody>
        </p:sp>
        <p:grpSp>
          <p:nvGrpSpPr>
            <p:cNvPr id="14" name="Group 13">
              <a:extLst>
                <a:ext uri="{FF2B5EF4-FFF2-40B4-BE49-F238E27FC236}">
                  <a16:creationId xmlns:a16="http://schemas.microsoft.com/office/drawing/2014/main" id="{477432E2-F911-F7A6-413E-84245634AC90}"/>
                </a:ext>
              </a:extLst>
            </p:cNvPr>
            <p:cNvGrpSpPr/>
            <p:nvPr/>
          </p:nvGrpSpPr>
          <p:grpSpPr>
            <a:xfrm>
              <a:off x="918974" y="1974658"/>
              <a:ext cx="2848353" cy="415936"/>
              <a:chOff x="768031" y="5970843"/>
              <a:chExt cx="2848353" cy="415936"/>
            </a:xfrm>
          </p:grpSpPr>
          <p:sp>
            <p:nvSpPr>
              <p:cNvPr id="15" name="Rounded Rectangle 14">
                <a:extLst>
                  <a:ext uri="{FF2B5EF4-FFF2-40B4-BE49-F238E27FC236}">
                    <a16:creationId xmlns:a16="http://schemas.microsoft.com/office/drawing/2014/main" id="{31DD2725-551D-39F7-054F-E256BBF924E2}"/>
                  </a:ext>
                </a:extLst>
              </p:cNvPr>
              <p:cNvSpPr/>
              <p:nvPr/>
            </p:nvSpPr>
            <p:spPr>
              <a:xfrm>
                <a:off x="768031" y="5970843"/>
                <a:ext cx="284835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7"/>
                <a:r>
                  <a:rPr lang="en-US" sz="1500">
                    <a:solidFill>
                      <a:srgbClr val="FFFFFE"/>
                    </a:solidFill>
                    <a:latin typeface="Mona Sans" pitchFamily="2" charset="77"/>
                    <a:sym typeface="Arial"/>
                  </a:rPr>
                  <a:t>       </a:t>
                </a:r>
                <a:r>
                  <a:rPr lang="en-US" sz="1600">
                    <a:solidFill>
                      <a:srgbClr val="FFFFFE"/>
                    </a:solidFill>
                    <a:latin typeface="Mona Sans" pitchFamily="2" charset="77"/>
                    <a:sym typeface="Arial"/>
                  </a:rPr>
                  <a:t>Pull request summaries </a:t>
                </a:r>
              </a:p>
            </p:txBody>
          </p:sp>
          <p:grpSp>
            <p:nvGrpSpPr>
              <p:cNvPr id="16" name="Google Shape;1693;p69">
                <a:extLst>
                  <a:ext uri="{FF2B5EF4-FFF2-40B4-BE49-F238E27FC236}">
                    <a16:creationId xmlns:a16="http://schemas.microsoft.com/office/drawing/2014/main" id="{713B55D5-7623-59EE-0DC5-E5A74E924C48}"/>
                  </a:ext>
                </a:extLst>
              </p:cNvPr>
              <p:cNvGrpSpPr/>
              <p:nvPr/>
            </p:nvGrpSpPr>
            <p:grpSpPr>
              <a:xfrm>
                <a:off x="918288" y="6094225"/>
                <a:ext cx="192384" cy="160586"/>
                <a:chOff x="690700" y="246575"/>
                <a:chExt cx="6228425" cy="5199000"/>
              </a:xfrm>
            </p:grpSpPr>
            <p:sp>
              <p:nvSpPr>
                <p:cNvPr id="17" name="Google Shape;1694;p69">
                  <a:extLst>
                    <a:ext uri="{FF2B5EF4-FFF2-40B4-BE49-F238E27FC236}">
                      <a16:creationId xmlns:a16="http://schemas.microsoft.com/office/drawing/2014/main" id="{09E38BF0-EC2E-AA18-6EA5-FB4F882F9A50}"/>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defTabSz="914377"/>
                  <a:endParaRPr sz="1991">
                    <a:solidFill>
                      <a:srgbClr val="FFFFFE"/>
                    </a:solidFill>
                    <a:latin typeface="Mona Sans" pitchFamily="2" charset="77"/>
                    <a:cs typeface="Arial"/>
                    <a:sym typeface="Arial"/>
                  </a:endParaRPr>
                </a:p>
              </p:txBody>
            </p:sp>
            <p:sp>
              <p:nvSpPr>
                <p:cNvPr id="18" name="Google Shape;1695;p69">
                  <a:extLst>
                    <a:ext uri="{FF2B5EF4-FFF2-40B4-BE49-F238E27FC236}">
                      <a16:creationId xmlns:a16="http://schemas.microsoft.com/office/drawing/2014/main" id="{4F81B734-00D9-50A0-CF98-657955EBB540}"/>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defTabSz="914377"/>
                  <a:endParaRPr sz="1991">
                    <a:solidFill>
                      <a:srgbClr val="FFFFFE"/>
                    </a:solidFill>
                    <a:latin typeface="Mona Sans" pitchFamily="2" charset="77"/>
                    <a:cs typeface="Arial"/>
                    <a:sym typeface="Arial"/>
                  </a:endParaRPr>
                </a:p>
              </p:txBody>
            </p:sp>
            <p:sp>
              <p:nvSpPr>
                <p:cNvPr id="19" name="Google Shape;1696;p69">
                  <a:extLst>
                    <a:ext uri="{FF2B5EF4-FFF2-40B4-BE49-F238E27FC236}">
                      <a16:creationId xmlns:a16="http://schemas.microsoft.com/office/drawing/2014/main" id="{E8CC96C8-56DB-8880-E818-D98709AD81CB}"/>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defTabSz="914377"/>
                  <a:endParaRPr sz="1991">
                    <a:solidFill>
                      <a:srgbClr val="FFFFFE"/>
                    </a:solidFill>
                    <a:latin typeface="Mona Sans" pitchFamily="2" charset="77"/>
                    <a:cs typeface="Arial"/>
                    <a:sym typeface="Arial"/>
                  </a:endParaRPr>
                </a:p>
              </p:txBody>
            </p:sp>
          </p:grpSp>
        </p:grpSp>
      </p:grpSp>
      <p:sp>
        <p:nvSpPr>
          <p:cNvPr id="20" name="TextBox 19">
            <a:extLst>
              <a:ext uri="{FF2B5EF4-FFF2-40B4-BE49-F238E27FC236}">
                <a16:creationId xmlns:a16="http://schemas.microsoft.com/office/drawing/2014/main" id="{47AF13BF-CC87-FA7B-17FF-0F9EA5F8CBC5}"/>
              </a:ext>
            </a:extLst>
          </p:cNvPr>
          <p:cNvSpPr txBox="1"/>
          <p:nvPr/>
        </p:nvSpPr>
        <p:spPr>
          <a:xfrm>
            <a:off x="813299" y="4115291"/>
            <a:ext cx="4425856" cy="830997"/>
          </a:xfrm>
          <a:prstGeom prst="rect">
            <a:avLst/>
          </a:prstGeom>
          <a:noFill/>
        </p:spPr>
        <p:txBody>
          <a:bodyPr wrap="square">
            <a:spAutoFit/>
          </a:bodyPr>
          <a:lstStyle/>
          <a:p>
            <a:pPr defTabSz="914377"/>
            <a:r>
              <a:rPr lang="en-US" sz="1600">
                <a:solidFill>
                  <a:srgbClr val="FFFFFE"/>
                </a:solidFill>
                <a:latin typeface="Mona Sans" pitchFamily="2" charset="77"/>
                <a:cs typeface="Arial"/>
                <a:sym typeface="Arial"/>
              </a:rPr>
              <a:t>GitHub Copilot keeps track of your work, suggests descriptions, and helps reviewers reason about your changes.</a:t>
            </a:r>
          </a:p>
        </p:txBody>
      </p:sp>
      <p:pic>
        <p:nvPicPr>
          <p:cNvPr id="6" name="Picture 5" descr="A screenshot of a computer&#10;&#10;Description automatically generated">
            <a:extLst>
              <a:ext uri="{FF2B5EF4-FFF2-40B4-BE49-F238E27FC236}">
                <a16:creationId xmlns:a16="http://schemas.microsoft.com/office/drawing/2014/main" id="{6A26E7A4-D54A-18F6-B77D-F2E4644D80D3}"/>
              </a:ext>
            </a:extLst>
          </p:cNvPr>
          <p:cNvPicPr>
            <a:picLocks noChangeAspect="1"/>
          </p:cNvPicPr>
          <p:nvPr/>
        </p:nvPicPr>
        <p:blipFill>
          <a:blip r:embed="rId4"/>
          <a:stretch>
            <a:fillRect/>
          </a:stretch>
        </p:blipFill>
        <p:spPr>
          <a:xfrm>
            <a:off x="6329947" y="2105648"/>
            <a:ext cx="4622413" cy="2646704"/>
          </a:xfrm>
          <a:prstGeom prst="rect">
            <a:avLst/>
          </a:prstGeom>
        </p:spPr>
      </p:pic>
      <p:pic>
        <p:nvPicPr>
          <p:cNvPr id="4" name="Picture 3" descr="A green sign with white text&#10;&#10;Description automatically generated">
            <a:extLst>
              <a:ext uri="{FF2B5EF4-FFF2-40B4-BE49-F238E27FC236}">
                <a16:creationId xmlns:a16="http://schemas.microsoft.com/office/drawing/2014/main" id="{89DB97E7-4F42-DDBC-C7BA-319D4F9ACF83}"/>
              </a:ext>
            </a:extLst>
          </p:cNvPr>
          <p:cNvPicPr>
            <a:picLocks noChangeAspect="1"/>
          </p:cNvPicPr>
          <p:nvPr/>
        </p:nvPicPr>
        <p:blipFill>
          <a:blip r:embed="rId5"/>
          <a:stretch>
            <a:fillRect/>
          </a:stretch>
        </p:blipFill>
        <p:spPr>
          <a:xfrm>
            <a:off x="9102875" y="4530789"/>
            <a:ext cx="1676495" cy="423631"/>
          </a:xfrm>
          <a:prstGeom prst="rect">
            <a:avLst/>
          </a:prstGeom>
        </p:spPr>
      </p:pic>
      <p:grpSp>
        <p:nvGrpSpPr>
          <p:cNvPr id="5" name="Group 4">
            <a:extLst>
              <a:ext uri="{FF2B5EF4-FFF2-40B4-BE49-F238E27FC236}">
                <a16:creationId xmlns:a16="http://schemas.microsoft.com/office/drawing/2014/main" id="{350BAB60-199E-0364-4025-65F559F16A03}"/>
              </a:ext>
            </a:extLst>
          </p:cNvPr>
          <p:cNvGrpSpPr/>
          <p:nvPr/>
        </p:nvGrpSpPr>
        <p:grpSpPr>
          <a:xfrm>
            <a:off x="3917584" y="2290325"/>
            <a:ext cx="424307" cy="424307"/>
            <a:chOff x="6096627" y="5209173"/>
            <a:chExt cx="424306" cy="424306"/>
          </a:xfrm>
        </p:grpSpPr>
        <p:sp>
          <p:nvSpPr>
            <p:cNvPr id="2" name="Rounded Rectangle 1">
              <a:extLst>
                <a:ext uri="{FF2B5EF4-FFF2-40B4-BE49-F238E27FC236}">
                  <a16:creationId xmlns:a16="http://schemas.microsoft.com/office/drawing/2014/main" id="{DB279EF3-9589-75A1-0AD6-FA5A0F0D1D3A}"/>
                </a:ext>
              </a:extLst>
            </p:cNvPr>
            <p:cNvSpPr/>
            <p:nvPr/>
          </p:nvSpPr>
          <p:spPr>
            <a:xfrm>
              <a:off x="6096627" y="5209173"/>
              <a:ext cx="424306" cy="424306"/>
            </a:xfrm>
            <a:prstGeom prst="roundRect">
              <a:avLst>
                <a:gd name="adj" fmla="val 50000"/>
              </a:avLst>
            </a:prstGeom>
            <a:solidFill>
              <a:srgbClr val="21262D"/>
            </a:solidFill>
            <a:ln w="12700">
              <a:gradFill flip="none" rotWithShape="1">
                <a:gsLst>
                  <a:gs pos="0">
                    <a:schemeClr val="tx1">
                      <a:alpha val="10000"/>
                    </a:schemeClr>
                  </a:gs>
                  <a:gs pos="65000">
                    <a:schemeClr val="tx1">
                      <a:alpha val="4000"/>
                    </a:schemeClr>
                  </a:gs>
                </a:gsLst>
                <a:lin ang="2700000" scaled="1"/>
                <a:tileRect/>
              </a:gradFill>
            </a:ln>
            <a:effectLst>
              <a:outerShdw blurRad="254000" dist="254000" dir="54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endParaRPr lang="en-US" sz="751">
                <a:solidFill>
                  <a:srgbClr val="FFFFFE"/>
                </a:solidFill>
                <a:latin typeface="Arial" panose="020B0604020202020204"/>
                <a:sym typeface="Arial"/>
              </a:endParaRPr>
            </a:p>
          </p:txBody>
        </p:sp>
        <p:pic>
          <p:nvPicPr>
            <p:cNvPr id="3" name="Graphic 2">
              <a:extLst>
                <a:ext uri="{FF2B5EF4-FFF2-40B4-BE49-F238E27FC236}">
                  <a16:creationId xmlns:a16="http://schemas.microsoft.com/office/drawing/2014/main" id="{2B50296A-8819-040E-E1F4-F6180EFC51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8782" y="5320250"/>
              <a:ext cx="199996" cy="202152"/>
            </a:xfrm>
            <a:prstGeom prst="rect">
              <a:avLst/>
            </a:prstGeom>
          </p:spPr>
        </p:pic>
      </p:grpSp>
    </p:spTree>
    <p:extLst>
      <p:ext uri="{BB962C8B-B14F-4D97-AF65-F5344CB8AC3E}">
        <p14:creationId xmlns:p14="http://schemas.microsoft.com/office/powerpoint/2010/main" val="100725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6B950-3AA4-4241-F1FF-B9EFE932BCD2}"/>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CB932419-9C5E-F5BC-9490-3D9A5FAFF4D7}"/>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grpSp>
        <p:nvGrpSpPr>
          <p:cNvPr id="13" name="Group 12">
            <a:extLst>
              <a:ext uri="{FF2B5EF4-FFF2-40B4-BE49-F238E27FC236}">
                <a16:creationId xmlns:a16="http://schemas.microsoft.com/office/drawing/2014/main" id="{E8053415-20C8-F19A-96BF-C9784058D09A}"/>
              </a:ext>
            </a:extLst>
          </p:cNvPr>
          <p:cNvGrpSpPr/>
          <p:nvPr/>
        </p:nvGrpSpPr>
        <p:grpSpPr>
          <a:xfrm>
            <a:off x="869174" y="2008609"/>
            <a:ext cx="1758413" cy="415936"/>
            <a:chOff x="6475714" y="901983"/>
            <a:chExt cx="1758413" cy="415936"/>
          </a:xfrm>
        </p:grpSpPr>
        <p:sp>
          <p:nvSpPr>
            <p:cNvPr id="2" name="Rounded Rectangle 1">
              <a:extLst>
                <a:ext uri="{FF2B5EF4-FFF2-40B4-BE49-F238E27FC236}">
                  <a16:creationId xmlns:a16="http://schemas.microsoft.com/office/drawing/2014/main" id="{03AEB27A-05EF-DA0C-636A-DEE1D49A38F1}"/>
                </a:ext>
              </a:extLst>
            </p:cNvPr>
            <p:cNvSpPr/>
            <p:nvPr/>
          </p:nvSpPr>
          <p:spPr>
            <a:xfrm>
              <a:off x="6475714" y="901983"/>
              <a:ext cx="175841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7">
                <a:defRPr/>
              </a:pPr>
              <a:r>
                <a:rPr lang="en-US" sz="1500">
                  <a:solidFill>
                    <a:srgbClr val="FFFFFE"/>
                  </a:solidFill>
                  <a:latin typeface="Mona Sans" pitchFamily="2" charset="77"/>
                  <a:sym typeface="Arial"/>
                </a:rPr>
                <a:t>       </a:t>
              </a:r>
              <a:r>
                <a:rPr lang="en-US" sz="1600">
                  <a:solidFill>
                    <a:srgbClr val="FFFFFE"/>
                  </a:solidFill>
                  <a:latin typeface="Mona Sans" pitchFamily="2" charset="77"/>
                  <a:sym typeface="Arial"/>
                </a:rPr>
                <a:t>Code review</a:t>
              </a:r>
            </a:p>
          </p:txBody>
        </p:sp>
        <p:grpSp>
          <p:nvGrpSpPr>
            <p:cNvPr id="3" name="Google Shape;1693;p69">
              <a:extLst>
                <a:ext uri="{FF2B5EF4-FFF2-40B4-BE49-F238E27FC236}">
                  <a16:creationId xmlns:a16="http://schemas.microsoft.com/office/drawing/2014/main" id="{F3DF638C-AF0A-50BF-0474-887784CC2270}"/>
                </a:ext>
              </a:extLst>
            </p:cNvPr>
            <p:cNvGrpSpPr/>
            <p:nvPr/>
          </p:nvGrpSpPr>
          <p:grpSpPr>
            <a:xfrm>
              <a:off x="6625970" y="1025365"/>
              <a:ext cx="192384" cy="160586"/>
              <a:chOff x="690700" y="246575"/>
              <a:chExt cx="6228425" cy="5199000"/>
            </a:xfrm>
          </p:grpSpPr>
          <p:sp>
            <p:nvSpPr>
              <p:cNvPr id="4" name="Google Shape;1694;p69">
                <a:extLst>
                  <a:ext uri="{FF2B5EF4-FFF2-40B4-BE49-F238E27FC236}">
                    <a16:creationId xmlns:a16="http://schemas.microsoft.com/office/drawing/2014/main" id="{5181037E-EE43-8F79-0B50-9C674692D96D}"/>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defTabSz="914377">
                  <a:defRPr/>
                </a:pPr>
                <a:endParaRPr sz="1991">
                  <a:solidFill>
                    <a:srgbClr val="FFFFFE"/>
                  </a:solidFill>
                  <a:latin typeface="Mona Sans" pitchFamily="2" charset="77"/>
                  <a:cs typeface="Arial"/>
                  <a:sym typeface="Arial"/>
                </a:endParaRPr>
              </a:p>
            </p:txBody>
          </p:sp>
          <p:sp>
            <p:nvSpPr>
              <p:cNvPr id="5" name="Google Shape;1695;p69">
                <a:extLst>
                  <a:ext uri="{FF2B5EF4-FFF2-40B4-BE49-F238E27FC236}">
                    <a16:creationId xmlns:a16="http://schemas.microsoft.com/office/drawing/2014/main" id="{B8173F9F-5C87-7031-927A-D5A6DB93C007}"/>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defTabSz="914377">
                  <a:defRPr/>
                </a:pPr>
                <a:endParaRPr sz="1991">
                  <a:solidFill>
                    <a:srgbClr val="FFFFFE"/>
                  </a:solidFill>
                  <a:latin typeface="Mona Sans" pitchFamily="2" charset="77"/>
                  <a:cs typeface="Arial"/>
                  <a:sym typeface="Arial"/>
                </a:endParaRPr>
              </a:p>
            </p:txBody>
          </p:sp>
          <p:sp>
            <p:nvSpPr>
              <p:cNvPr id="6" name="Google Shape;1696;p69">
                <a:extLst>
                  <a:ext uri="{FF2B5EF4-FFF2-40B4-BE49-F238E27FC236}">
                    <a16:creationId xmlns:a16="http://schemas.microsoft.com/office/drawing/2014/main" id="{4F678113-9462-FF0A-4E9D-6B02E0C4A301}"/>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defTabSz="914377">
                  <a:defRPr/>
                </a:pPr>
                <a:endParaRPr sz="1991">
                  <a:solidFill>
                    <a:srgbClr val="FFFFFE"/>
                  </a:solidFill>
                  <a:latin typeface="Mona Sans" pitchFamily="2" charset="77"/>
                  <a:cs typeface="Arial"/>
                  <a:sym typeface="Arial"/>
                </a:endParaRPr>
              </a:p>
            </p:txBody>
          </p:sp>
        </p:grpSp>
      </p:grpSp>
      <p:pic>
        <p:nvPicPr>
          <p:cNvPr id="8" name="Picture 7" descr="A screenshot of a computer&#10;&#10;Description automatically generated">
            <a:extLst>
              <a:ext uri="{FF2B5EF4-FFF2-40B4-BE49-F238E27FC236}">
                <a16:creationId xmlns:a16="http://schemas.microsoft.com/office/drawing/2014/main" id="{8EC85E10-E6B8-42B8-09C7-98CC406497D9}"/>
              </a:ext>
            </a:extLst>
          </p:cNvPr>
          <p:cNvPicPr>
            <a:picLocks noChangeAspect="1"/>
          </p:cNvPicPr>
          <p:nvPr/>
        </p:nvPicPr>
        <p:blipFill>
          <a:blip r:embed="rId4"/>
          <a:stretch>
            <a:fillRect/>
          </a:stretch>
        </p:blipFill>
        <p:spPr>
          <a:xfrm>
            <a:off x="6009281" y="1437244"/>
            <a:ext cx="5347835" cy="314978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BBD8342-B889-8141-D0CD-D9AD4CBC781F}"/>
              </a:ext>
            </a:extLst>
          </p:cNvPr>
          <p:cNvPicPr>
            <a:picLocks noChangeAspect="1"/>
          </p:cNvPicPr>
          <p:nvPr/>
        </p:nvPicPr>
        <p:blipFill>
          <a:blip r:embed="rId5"/>
          <a:stretch>
            <a:fillRect/>
          </a:stretch>
        </p:blipFill>
        <p:spPr>
          <a:xfrm>
            <a:off x="7550797" y="3247824"/>
            <a:ext cx="3392479" cy="2314075"/>
          </a:xfrm>
          <a:prstGeom prst="rect">
            <a:avLst/>
          </a:prstGeom>
        </p:spPr>
      </p:pic>
      <p:sp>
        <p:nvSpPr>
          <p:cNvPr id="15" name="Text Placeholder 2">
            <a:extLst>
              <a:ext uri="{FF2B5EF4-FFF2-40B4-BE49-F238E27FC236}">
                <a16:creationId xmlns:a16="http://schemas.microsoft.com/office/drawing/2014/main" id="{5C2ECCE7-193C-3816-1119-0B3EC5B0C4AA}"/>
              </a:ext>
            </a:extLst>
          </p:cNvPr>
          <p:cNvSpPr txBox="1">
            <a:spLocks/>
          </p:cNvSpPr>
          <p:nvPr/>
        </p:nvSpPr>
        <p:spPr>
          <a:xfrm>
            <a:off x="834883" y="2654209"/>
            <a:ext cx="4365629" cy="28962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defRPr/>
            </a:pPr>
            <a:r>
              <a:rPr lang="en-US" sz="3600" b="1">
                <a:solidFill>
                  <a:srgbClr val="FFFFFE"/>
                </a:solidFill>
                <a:latin typeface="Mona Sans"/>
                <a:cs typeface="Arial"/>
                <a:sym typeface="Arial"/>
              </a:rPr>
              <a:t>Feedback </a:t>
            </a:r>
            <a:br>
              <a:rPr lang="en-US" sz="3600" b="1">
                <a:solidFill>
                  <a:srgbClr val="FFFFFE"/>
                </a:solidFill>
                <a:latin typeface="Mona Sans"/>
                <a:cs typeface="Arial"/>
                <a:sym typeface="Arial"/>
              </a:rPr>
            </a:br>
            <a:r>
              <a:rPr lang="en-US" sz="3600" b="1">
                <a:solidFill>
                  <a:srgbClr val="FFFFFE"/>
                </a:solidFill>
                <a:latin typeface="Mona Sans"/>
                <a:cs typeface="Arial"/>
                <a:sym typeface="Arial"/>
              </a:rPr>
              <a:t>without the wait </a:t>
            </a:r>
            <a:endParaRPr lang="en-US" sz="3600" b="1">
              <a:solidFill>
                <a:srgbClr val="FFFFFE"/>
              </a:solidFill>
              <a:sym typeface="Arial"/>
            </a:endParaRPr>
          </a:p>
        </p:txBody>
      </p:sp>
      <p:sp>
        <p:nvSpPr>
          <p:cNvPr id="17" name="TextBox 16">
            <a:extLst>
              <a:ext uri="{FF2B5EF4-FFF2-40B4-BE49-F238E27FC236}">
                <a16:creationId xmlns:a16="http://schemas.microsoft.com/office/drawing/2014/main" id="{A5DF2834-3BA1-A5EE-5804-9660C08F5B0C}"/>
              </a:ext>
            </a:extLst>
          </p:cNvPr>
          <p:cNvSpPr txBox="1"/>
          <p:nvPr/>
        </p:nvSpPr>
        <p:spPr>
          <a:xfrm>
            <a:off x="834884" y="3827652"/>
            <a:ext cx="4365629" cy="1077218"/>
          </a:xfrm>
          <a:prstGeom prst="rect">
            <a:avLst/>
          </a:prstGeom>
          <a:noFill/>
        </p:spPr>
        <p:txBody>
          <a:bodyPr wrap="square" anchor="b">
            <a:spAutoFit/>
          </a:bodyPr>
          <a:lstStyle/>
          <a:p>
            <a:pPr defTabSz="914377">
              <a:defRPr/>
            </a:pPr>
            <a:r>
              <a:rPr lang="en-US" sz="1600">
                <a:solidFill>
                  <a:srgbClr val="FFFFFE">
                    <a:alpha val="75000"/>
                  </a:srgbClr>
                </a:solidFill>
                <a:latin typeface="Mona Sans" pitchFamily="2" charset="77"/>
                <a:cs typeface="Arial"/>
                <a:sym typeface="Arial"/>
              </a:rPr>
              <a:t>Iterate faster and get “ready to merge” instantly. Copilot spots bugs, fixes typos, improves error handling, and more—</a:t>
            </a:r>
            <a:br>
              <a:rPr lang="en-US" sz="1600">
                <a:solidFill>
                  <a:srgbClr val="FFFFFE">
                    <a:alpha val="75000"/>
                  </a:srgbClr>
                </a:solidFill>
                <a:latin typeface="Mona Sans" pitchFamily="2" charset="77"/>
                <a:cs typeface="Arial"/>
                <a:sym typeface="Arial"/>
              </a:rPr>
            </a:br>
            <a:r>
              <a:rPr lang="en-US" sz="1600">
                <a:solidFill>
                  <a:srgbClr val="FFFFFE">
                    <a:alpha val="75000"/>
                  </a:srgbClr>
                </a:solidFill>
                <a:latin typeface="Mona Sans" pitchFamily="2" charset="77"/>
                <a:cs typeface="Arial"/>
                <a:sym typeface="Arial"/>
              </a:rPr>
              <a:t>all while you wait for a human review</a:t>
            </a:r>
          </a:p>
        </p:txBody>
      </p:sp>
      <p:grpSp>
        <p:nvGrpSpPr>
          <p:cNvPr id="7" name="Group 6">
            <a:extLst>
              <a:ext uri="{FF2B5EF4-FFF2-40B4-BE49-F238E27FC236}">
                <a16:creationId xmlns:a16="http://schemas.microsoft.com/office/drawing/2014/main" id="{7C195A20-D3A0-3A84-9B8C-76051BDB1322}"/>
              </a:ext>
            </a:extLst>
          </p:cNvPr>
          <p:cNvGrpSpPr/>
          <p:nvPr/>
        </p:nvGrpSpPr>
        <p:grpSpPr>
          <a:xfrm>
            <a:off x="2714679" y="2000239"/>
            <a:ext cx="424307" cy="424307"/>
            <a:chOff x="6096627" y="5209173"/>
            <a:chExt cx="424306" cy="424306"/>
          </a:xfrm>
        </p:grpSpPr>
        <p:sp>
          <p:nvSpPr>
            <p:cNvPr id="9" name="Rounded Rectangle 8">
              <a:extLst>
                <a:ext uri="{FF2B5EF4-FFF2-40B4-BE49-F238E27FC236}">
                  <a16:creationId xmlns:a16="http://schemas.microsoft.com/office/drawing/2014/main" id="{AD0FDE45-F5BE-D8DF-F292-A96EF142ACA4}"/>
                </a:ext>
              </a:extLst>
            </p:cNvPr>
            <p:cNvSpPr/>
            <p:nvPr/>
          </p:nvSpPr>
          <p:spPr>
            <a:xfrm>
              <a:off x="6096627" y="5209173"/>
              <a:ext cx="424306" cy="424306"/>
            </a:xfrm>
            <a:prstGeom prst="roundRect">
              <a:avLst>
                <a:gd name="adj" fmla="val 50000"/>
              </a:avLst>
            </a:prstGeom>
            <a:solidFill>
              <a:srgbClr val="21262D"/>
            </a:solidFill>
            <a:ln w="12700">
              <a:gradFill flip="none" rotWithShape="1">
                <a:gsLst>
                  <a:gs pos="0">
                    <a:schemeClr val="tx1">
                      <a:alpha val="10000"/>
                    </a:schemeClr>
                  </a:gs>
                  <a:gs pos="65000">
                    <a:schemeClr val="tx1">
                      <a:alpha val="4000"/>
                    </a:schemeClr>
                  </a:gs>
                </a:gsLst>
                <a:lin ang="2700000" scaled="1"/>
                <a:tileRect/>
              </a:gradFill>
            </a:ln>
            <a:effectLst>
              <a:outerShdw blurRad="254000" dist="254000" dir="54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US" sz="751">
                <a:solidFill>
                  <a:srgbClr val="FFFFFE"/>
                </a:solidFill>
                <a:latin typeface="Arial" panose="020B0604020202020204"/>
                <a:sym typeface="Arial"/>
              </a:endParaRPr>
            </a:p>
          </p:txBody>
        </p:sp>
        <p:pic>
          <p:nvPicPr>
            <p:cNvPr id="10" name="Graphic 9">
              <a:extLst>
                <a:ext uri="{FF2B5EF4-FFF2-40B4-BE49-F238E27FC236}">
                  <a16:creationId xmlns:a16="http://schemas.microsoft.com/office/drawing/2014/main" id="{CC335845-8916-36F8-40E7-A596FE5320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6135" y="5327579"/>
              <a:ext cx="180930" cy="182880"/>
            </a:xfrm>
            <a:prstGeom prst="rect">
              <a:avLst/>
            </a:prstGeom>
          </p:spPr>
        </p:pic>
      </p:grpSp>
      <p:sp>
        <p:nvSpPr>
          <p:cNvPr id="19" name="TextBox 18">
            <a:extLst>
              <a:ext uri="{FF2B5EF4-FFF2-40B4-BE49-F238E27FC236}">
                <a16:creationId xmlns:a16="http://schemas.microsoft.com/office/drawing/2014/main" id="{177452F7-094D-460C-0C2D-7AAAB1220323}"/>
              </a:ext>
            </a:extLst>
          </p:cNvPr>
          <p:cNvSpPr txBox="1"/>
          <p:nvPr/>
        </p:nvSpPr>
        <p:spPr>
          <a:xfrm>
            <a:off x="0" y="6200506"/>
            <a:ext cx="12192000" cy="369332"/>
          </a:xfrm>
          <a:prstGeom prst="rect">
            <a:avLst/>
          </a:prstGeom>
          <a:noFill/>
        </p:spPr>
        <p:txBody>
          <a:bodyPr wrap="square">
            <a:spAutoFit/>
          </a:bodyPr>
          <a:lstStyle/>
          <a:p>
            <a:pPr algn="ctr" defTabSz="914377">
              <a:buClr>
                <a:srgbClr val="000000"/>
              </a:buClr>
            </a:pPr>
            <a:r>
              <a:rPr lang="en-US" kern="0">
                <a:solidFill>
                  <a:srgbClr val="000000"/>
                </a:solidFill>
                <a:latin typeface="Arial"/>
                <a:cs typeface="Arial"/>
                <a:sym typeface="Arial"/>
                <a:hlinkClick r:id="rId8"/>
              </a:rPr>
              <a:t>https://github.blog/changelog/2025-02-26-code-review-in-github-copilot-is-now-in-public-preview</a:t>
            </a:r>
            <a:r>
              <a:rPr lang="en-US" kern="0">
                <a:solidFill>
                  <a:srgbClr val="000000"/>
                </a:solidFill>
                <a:latin typeface="Arial"/>
                <a:cs typeface="Arial"/>
                <a:sym typeface="Arial"/>
              </a:rPr>
              <a:t> </a:t>
            </a:r>
          </a:p>
        </p:txBody>
      </p:sp>
    </p:spTree>
    <p:extLst>
      <p:ext uri="{BB962C8B-B14F-4D97-AF65-F5344CB8AC3E}">
        <p14:creationId xmlns:p14="http://schemas.microsoft.com/office/powerpoint/2010/main" val="1283062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73567-6C28-DC84-DC13-72C6A92B99EA}"/>
            </a:ext>
          </a:extLst>
        </p:cNvPr>
        <p:cNvGrpSpPr/>
        <p:nvPr/>
      </p:nvGrpSpPr>
      <p:grpSpPr>
        <a:xfrm>
          <a:off x="0" y="0"/>
          <a:ext cx="0" cy="0"/>
          <a:chOff x="0" y="0"/>
          <a:chExt cx="0" cy="0"/>
        </a:xfrm>
      </p:grpSpPr>
      <p:pic>
        <p:nvPicPr>
          <p:cNvPr id="2" name="Picture 1" descr="A blue background with a blue circle and a blue square&#10;&#10;Description automatically generated">
            <a:extLst>
              <a:ext uri="{FF2B5EF4-FFF2-40B4-BE49-F238E27FC236}">
                <a16:creationId xmlns:a16="http://schemas.microsoft.com/office/drawing/2014/main" id="{73A32F3A-EBFE-33BA-62AD-E927BE48A065}"/>
              </a:ext>
            </a:extLst>
          </p:cNvPr>
          <p:cNvPicPr/>
          <p:nvPr/>
        </p:nvPicPr>
        <p:blipFill>
          <a:blip r:embed="rId5"/>
          <a:srcRect l="878" t="6040" r="52839" b="8819"/>
          <a:stretch/>
        </p:blipFill>
        <p:spPr>
          <a:xfrm rot="10800000">
            <a:off x="6009281" y="887158"/>
            <a:ext cx="5263745" cy="5083687"/>
          </a:xfrm>
          <a:prstGeom prst="roundRect">
            <a:avLst>
              <a:gd name="adj" fmla="val 3124"/>
            </a:avLst>
          </a:prstGeom>
        </p:spPr>
      </p:pic>
      <p:pic>
        <p:nvPicPr>
          <p:cNvPr id="1044" name="Picture 1043" descr="A screenshot of a phone&#10;&#10;Description automatically generated">
            <a:extLst>
              <a:ext uri="{FF2B5EF4-FFF2-40B4-BE49-F238E27FC236}">
                <a16:creationId xmlns:a16="http://schemas.microsoft.com/office/drawing/2014/main" id="{6CCD0B67-8CF6-A757-3DE6-D1A8D23B8EC1}"/>
              </a:ext>
            </a:extLst>
          </p:cNvPr>
          <p:cNvPicPr>
            <a:picLocks noChangeAspect="1"/>
          </p:cNvPicPr>
          <p:nvPr/>
        </p:nvPicPr>
        <p:blipFill>
          <a:blip r:embed="rId6"/>
          <a:stretch>
            <a:fillRect/>
          </a:stretch>
        </p:blipFill>
        <p:spPr>
          <a:xfrm>
            <a:off x="7085107" y="1497653"/>
            <a:ext cx="3156541" cy="3862697"/>
          </a:xfrm>
          <a:prstGeom prst="rect">
            <a:avLst/>
          </a:prstGeom>
        </p:spPr>
      </p:pic>
      <p:pic>
        <p:nvPicPr>
          <p:cNvPr id="10" name="extensions">
            <a:hlinkClick r:id="" action="ppaction://media"/>
            <a:extLst>
              <a:ext uri="{FF2B5EF4-FFF2-40B4-BE49-F238E27FC236}">
                <a16:creationId xmlns:a16="http://schemas.microsoft.com/office/drawing/2014/main" id="{629276C3-F3EC-2B15-4294-EC3EBB3A6370}"/>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27016" t="7188" r="27018" b="7132"/>
          <a:stretch/>
        </p:blipFill>
        <p:spPr>
          <a:xfrm>
            <a:off x="7155266" y="1566420"/>
            <a:ext cx="2997887" cy="3725163"/>
          </a:xfrm>
          <a:prstGeom prst="roundRect">
            <a:avLst>
              <a:gd name="adj" fmla="val 3092"/>
            </a:avLst>
          </a:prstGeom>
        </p:spPr>
      </p:pic>
      <p:grpSp>
        <p:nvGrpSpPr>
          <p:cNvPr id="18" name="Group 17">
            <a:extLst>
              <a:ext uri="{FF2B5EF4-FFF2-40B4-BE49-F238E27FC236}">
                <a16:creationId xmlns:a16="http://schemas.microsoft.com/office/drawing/2014/main" id="{A53B0FCB-245D-2BD5-AD35-251EF8B40E1D}"/>
              </a:ext>
            </a:extLst>
          </p:cNvPr>
          <p:cNvGrpSpPr/>
          <p:nvPr/>
        </p:nvGrpSpPr>
        <p:grpSpPr>
          <a:xfrm>
            <a:off x="782181" y="1969276"/>
            <a:ext cx="2401143" cy="415936"/>
            <a:chOff x="768032" y="5970843"/>
            <a:chExt cx="2401143" cy="415936"/>
          </a:xfrm>
        </p:grpSpPr>
        <p:sp>
          <p:nvSpPr>
            <p:cNvPr id="4" name="Rounded Rectangle 3">
              <a:extLst>
                <a:ext uri="{FF2B5EF4-FFF2-40B4-BE49-F238E27FC236}">
                  <a16:creationId xmlns:a16="http://schemas.microsoft.com/office/drawing/2014/main" id="{6DE1552F-1E8C-CFC6-ECDA-69455E6D168E}"/>
                </a:ext>
              </a:extLst>
            </p:cNvPr>
            <p:cNvSpPr/>
            <p:nvPr/>
          </p:nvSpPr>
          <p:spPr>
            <a:xfrm>
              <a:off x="768032" y="5970843"/>
              <a:ext cx="240114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7"/>
              <a:r>
                <a:rPr lang="en-US" sz="1500">
                  <a:solidFill>
                    <a:srgbClr val="FFFFFE"/>
                  </a:solidFill>
                  <a:latin typeface="Mona Sans" pitchFamily="2" charset="77"/>
                  <a:sym typeface="Arial"/>
                </a:rPr>
                <a:t>       </a:t>
              </a:r>
              <a:r>
                <a:rPr lang="en-US" sz="1600">
                  <a:solidFill>
                    <a:srgbClr val="FFFFFE"/>
                  </a:solidFill>
                  <a:latin typeface="Mona Sans" pitchFamily="2" charset="77"/>
                  <a:sym typeface="Arial"/>
                </a:rPr>
                <a:t>Copilot Extensions</a:t>
              </a:r>
            </a:p>
          </p:txBody>
        </p:sp>
        <p:grpSp>
          <p:nvGrpSpPr>
            <p:cNvPr id="5" name="Google Shape;1693;p69">
              <a:extLst>
                <a:ext uri="{FF2B5EF4-FFF2-40B4-BE49-F238E27FC236}">
                  <a16:creationId xmlns:a16="http://schemas.microsoft.com/office/drawing/2014/main" id="{E607DF7F-479E-C09C-A669-788CE557FD72}"/>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D0E07751-F51D-9D40-E899-36F822553D95}"/>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defTabSz="914377"/>
                <a:endParaRPr sz="1991">
                  <a:solidFill>
                    <a:srgbClr val="FFFFFE"/>
                  </a:solidFill>
                  <a:latin typeface="Mona Sans" pitchFamily="2" charset="77"/>
                  <a:cs typeface="Arial"/>
                  <a:sym typeface="Arial"/>
                </a:endParaRPr>
              </a:p>
            </p:txBody>
          </p:sp>
          <p:sp>
            <p:nvSpPr>
              <p:cNvPr id="7" name="Google Shape;1695;p69">
                <a:extLst>
                  <a:ext uri="{FF2B5EF4-FFF2-40B4-BE49-F238E27FC236}">
                    <a16:creationId xmlns:a16="http://schemas.microsoft.com/office/drawing/2014/main" id="{CB5715B8-8F08-293E-9972-B21913B2EE70}"/>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defTabSz="914377"/>
                <a:endParaRPr sz="1991">
                  <a:solidFill>
                    <a:srgbClr val="FFFFFE"/>
                  </a:solidFill>
                  <a:latin typeface="Mona Sans" pitchFamily="2" charset="77"/>
                  <a:cs typeface="Arial"/>
                  <a:sym typeface="Arial"/>
                </a:endParaRPr>
              </a:p>
            </p:txBody>
          </p:sp>
          <p:sp>
            <p:nvSpPr>
              <p:cNvPr id="8" name="Google Shape;1696;p69">
                <a:extLst>
                  <a:ext uri="{FF2B5EF4-FFF2-40B4-BE49-F238E27FC236}">
                    <a16:creationId xmlns:a16="http://schemas.microsoft.com/office/drawing/2014/main" id="{E2FAC70D-F95C-BBC6-53EA-1BF969890E95}"/>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defTabSz="914377"/>
                <a:endParaRPr sz="1991">
                  <a:solidFill>
                    <a:srgbClr val="FFFFFE"/>
                  </a:solidFill>
                  <a:latin typeface="Mona Sans" pitchFamily="2" charset="77"/>
                  <a:cs typeface="Arial"/>
                  <a:sym typeface="Arial"/>
                </a:endParaRPr>
              </a:p>
            </p:txBody>
          </p:sp>
        </p:grpSp>
      </p:grpSp>
      <p:sp>
        <p:nvSpPr>
          <p:cNvPr id="12" name="Text Placeholder 2">
            <a:extLst>
              <a:ext uri="{FF2B5EF4-FFF2-40B4-BE49-F238E27FC236}">
                <a16:creationId xmlns:a16="http://schemas.microsoft.com/office/drawing/2014/main" id="{B7B51D9D-9008-10FF-EB96-4788A9BB1289}"/>
              </a:ext>
            </a:extLst>
          </p:cNvPr>
          <p:cNvSpPr txBox="1">
            <a:spLocks/>
          </p:cNvSpPr>
          <p:nvPr/>
        </p:nvSpPr>
        <p:spPr>
          <a:xfrm>
            <a:off x="736425" y="2621031"/>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r>
              <a:rPr lang="en-US" sz="3600" b="1">
                <a:solidFill>
                  <a:srgbClr val="FFFFFE"/>
                </a:solidFill>
                <a:latin typeface="Mona Sans"/>
                <a:cs typeface="Arial"/>
                <a:sym typeface="Arial"/>
              </a:rPr>
              <a:t>Third-party agents for everyday tasks</a:t>
            </a:r>
            <a:endParaRPr lang="en-US" sz="3600" b="1">
              <a:solidFill>
                <a:srgbClr val="FFFFFE"/>
              </a:solidFill>
              <a:sym typeface="Arial"/>
            </a:endParaRPr>
          </a:p>
        </p:txBody>
      </p:sp>
      <p:sp>
        <p:nvSpPr>
          <p:cNvPr id="3" name="TextBox 2">
            <a:extLst>
              <a:ext uri="{FF2B5EF4-FFF2-40B4-BE49-F238E27FC236}">
                <a16:creationId xmlns:a16="http://schemas.microsoft.com/office/drawing/2014/main" id="{2DB61407-E516-035D-CE95-A6CB5083FCD3}"/>
              </a:ext>
            </a:extLst>
          </p:cNvPr>
          <p:cNvSpPr txBox="1"/>
          <p:nvPr/>
        </p:nvSpPr>
        <p:spPr>
          <a:xfrm>
            <a:off x="736423" y="3811508"/>
            <a:ext cx="4425856" cy="1077218"/>
          </a:xfrm>
          <a:prstGeom prst="rect">
            <a:avLst/>
          </a:prstGeom>
          <a:noFill/>
        </p:spPr>
        <p:txBody>
          <a:bodyPr wrap="square">
            <a:spAutoFit/>
          </a:bodyPr>
          <a:lstStyle/>
          <a:p>
            <a:pPr defTabSz="914377"/>
            <a:r>
              <a:rPr lang="en-US" sz="1600">
                <a:solidFill>
                  <a:srgbClr val="FFFFFE"/>
                </a:solidFill>
                <a:latin typeface="Mona Sans" pitchFamily="2" charset="77"/>
                <a:cs typeface="Arial"/>
                <a:sym typeface="Arial"/>
              </a:rPr>
              <a:t>Enhance GitHub Copilot with ready-to-use extensions or build your own </a:t>
            </a:r>
            <a:r>
              <a:rPr lang="en-US" sz="1600">
                <a:solidFill>
                  <a:srgbClr val="FFFFFE">
                    <a:alpha val="75000"/>
                  </a:srgbClr>
                </a:solidFill>
                <a:latin typeface="Mona Sans" pitchFamily="2" charset="77"/>
                <a:cs typeface="Arial"/>
                <a:sym typeface="Arial"/>
              </a:rPr>
              <a:t>using </a:t>
            </a:r>
            <a:br>
              <a:rPr lang="en-US" sz="1600">
                <a:solidFill>
                  <a:srgbClr val="FFFFFE">
                    <a:alpha val="75000"/>
                  </a:srgbClr>
                </a:solidFill>
                <a:latin typeface="Mona Sans" pitchFamily="2" charset="77"/>
                <a:cs typeface="Arial"/>
                <a:sym typeface="Arial"/>
              </a:rPr>
            </a:br>
            <a:r>
              <a:rPr lang="en-US" sz="1600">
                <a:solidFill>
                  <a:srgbClr val="FFFFFE">
                    <a:alpha val="75000"/>
                  </a:srgbClr>
                </a:solidFill>
                <a:latin typeface="Mona Sans" pitchFamily="2" charset="77"/>
                <a:cs typeface="Arial"/>
                <a:sym typeface="Arial"/>
              </a:rPr>
              <a:t>our developer platform with APIs, documentation, and guides.</a:t>
            </a:r>
          </a:p>
        </p:txBody>
      </p:sp>
    </p:spTree>
    <p:extLst>
      <p:ext uri="{BB962C8B-B14F-4D97-AF65-F5344CB8AC3E}">
        <p14:creationId xmlns:p14="http://schemas.microsoft.com/office/powerpoint/2010/main" val="330369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display="0">
                  <p:stCondLst>
                    <p:cond delay="indefinite"/>
                  </p:stCondLst>
                  <p:endCondLst>
                    <p:cond evt="onNext" delay="0">
                      <p:tgtEl>
                        <p:sldTgt/>
                      </p:tgtEl>
                    </p:cond>
                  </p:end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9AD38-F76D-BD3B-698C-3AA5D0D78F4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79EBB2A-0579-7D61-30AE-EFCE89B14920}"/>
              </a:ext>
            </a:extLst>
          </p:cNvPr>
          <p:cNvPicPr>
            <a:picLocks/>
          </p:cNvPicPr>
          <p:nvPr/>
        </p:nvPicPr>
        <p:blipFill>
          <a:blip r:embed="rId3"/>
          <a:srcRect l="16663" t="10556" r="59257" b="3886"/>
          <a:stretch/>
        </p:blipFill>
        <p:spPr>
          <a:xfrm rot="16200000">
            <a:off x="5945374" y="273183"/>
            <a:ext cx="4479285" cy="6311632"/>
          </a:xfrm>
          <a:prstGeom prst="roundRect">
            <a:avLst>
              <a:gd name="adj" fmla="val 3017"/>
            </a:avLst>
          </a:prstGeom>
          <a:effectLst>
            <a:outerShdw blurRad="254000" dist="254000" dir="5400000" algn="t" rotWithShape="0">
              <a:prstClr val="black">
                <a:alpha val="40000"/>
              </a:prstClr>
            </a:outerShdw>
          </a:effectLst>
        </p:spPr>
      </p:pic>
      <p:sp>
        <p:nvSpPr>
          <p:cNvPr id="6" name="Text Placeholder 2">
            <a:extLst>
              <a:ext uri="{FF2B5EF4-FFF2-40B4-BE49-F238E27FC236}">
                <a16:creationId xmlns:a16="http://schemas.microsoft.com/office/drawing/2014/main" id="{22EB4813-E5BD-1D6D-37A6-C6FB96F65868}"/>
              </a:ext>
            </a:extLst>
          </p:cNvPr>
          <p:cNvSpPr txBox="1">
            <a:spLocks/>
          </p:cNvSpPr>
          <p:nvPr/>
        </p:nvSpPr>
        <p:spPr>
          <a:xfrm>
            <a:off x="772503" y="1843761"/>
            <a:ext cx="4764543"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lnSpc>
                <a:spcPct val="80000"/>
              </a:lnSpc>
              <a:defRPr/>
            </a:pPr>
            <a:r>
              <a:rPr lang="en-US" sz="3600" b="1">
                <a:solidFill>
                  <a:srgbClr val="FFFFFE"/>
                </a:solidFill>
                <a:latin typeface="Mona Sans" pitchFamily="2" charset="77"/>
                <a:sym typeface="Arial"/>
              </a:rPr>
              <a:t>Iterate securely, </a:t>
            </a:r>
            <a:br>
              <a:rPr lang="en-US" sz="3600" b="1">
                <a:solidFill>
                  <a:srgbClr val="FFFFFE"/>
                </a:solidFill>
                <a:latin typeface="Mona Sans" pitchFamily="2" charset="77"/>
                <a:sym typeface="Arial"/>
              </a:rPr>
            </a:br>
            <a:r>
              <a:rPr lang="en-US" sz="3600" b="1">
                <a:solidFill>
                  <a:srgbClr val="FFFFFE"/>
                </a:solidFill>
                <a:latin typeface="Mona Sans" pitchFamily="2" charset="77"/>
                <a:sym typeface="Arial"/>
              </a:rPr>
              <a:t>automatically. </a:t>
            </a:r>
            <a:br>
              <a:rPr lang="en-US" sz="3600" b="1">
                <a:solidFill>
                  <a:srgbClr val="FFFFFE"/>
                </a:solidFill>
                <a:latin typeface="Mona Sans" pitchFamily="2" charset="77"/>
                <a:sym typeface="Arial"/>
              </a:rPr>
            </a:br>
            <a:r>
              <a:rPr lang="en-US" sz="3600" b="1">
                <a:solidFill>
                  <a:srgbClr val="FFFFFE">
                    <a:alpha val="75000"/>
                  </a:srgbClr>
                </a:solidFill>
                <a:latin typeface="Mona Sans" pitchFamily="2" charset="77"/>
                <a:sym typeface="Arial"/>
              </a:rPr>
              <a:t>Here, there, and everywhere</a:t>
            </a:r>
          </a:p>
          <a:p>
            <a:pPr defTabSz="914377">
              <a:lnSpc>
                <a:spcPct val="80000"/>
              </a:lnSpc>
              <a:defRPr/>
            </a:pPr>
            <a:r>
              <a:rPr lang="en-US" sz="3600" b="1">
                <a:solidFill>
                  <a:srgbClr val="FFFFFE"/>
                </a:solidFill>
                <a:latin typeface="Mona Sans" pitchFamily="2" charset="77"/>
                <a:cs typeface="Arial"/>
                <a:sym typeface="Arial"/>
              </a:rPr>
              <a:t> </a:t>
            </a:r>
            <a:endParaRPr lang="en-US" sz="3600" b="1">
              <a:solidFill>
                <a:srgbClr val="FFFFFE"/>
              </a:solidFill>
              <a:latin typeface="Mona Sans" pitchFamily="2" charset="77"/>
              <a:sym typeface="Arial"/>
            </a:endParaRPr>
          </a:p>
        </p:txBody>
      </p:sp>
      <p:grpSp>
        <p:nvGrpSpPr>
          <p:cNvPr id="7" name="Group 6">
            <a:extLst>
              <a:ext uri="{FF2B5EF4-FFF2-40B4-BE49-F238E27FC236}">
                <a16:creationId xmlns:a16="http://schemas.microsoft.com/office/drawing/2014/main" id="{246D6432-2340-97E7-E1D4-D8F0E3A3F157}"/>
              </a:ext>
            </a:extLst>
          </p:cNvPr>
          <p:cNvGrpSpPr/>
          <p:nvPr/>
        </p:nvGrpSpPr>
        <p:grpSpPr>
          <a:xfrm>
            <a:off x="878181" y="1189359"/>
            <a:ext cx="1739559" cy="415936"/>
            <a:chOff x="768031" y="5970843"/>
            <a:chExt cx="1739559" cy="415936"/>
          </a:xfrm>
        </p:grpSpPr>
        <p:sp>
          <p:nvSpPr>
            <p:cNvPr id="8" name="Rounded Rectangle 7">
              <a:extLst>
                <a:ext uri="{FF2B5EF4-FFF2-40B4-BE49-F238E27FC236}">
                  <a16:creationId xmlns:a16="http://schemas.microsoft.com/office/drawing/2014/main" id="{BFB04EA2-BBCF-F9AA-F160-14980C96ACB0}"/>
                </a:ext>
              </a:extLst>
            </p:cNvPr>
            <p:cNvSpPr/>
            <p:nvPr/>
          </p:nvSpPr>
          <p:spPr>
            <a:xfrm>
              <a:off x="768031" y="5970843"/>
              <a:ext cx="1739559"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7">
                <a:defRPr/>
              </a:pPr>
              <a:r>
                <a:rPr lang="en-US" sz="1500">
                  <a:solidFill>
                    <a:srgbClr val="FFFFFE"/>
                  </a:solidFill>
                  <a:latin typeface="Mona Sans" pitchFamily="2" charset="77"/>
                  <a:sym typeface="Arial"/>
                </a:rPr>
                <a:t>       Agent mode</a:t>
              </a:r>
              <a:endParaRPr lang="en-US" sz="1600">
                <a:solidFill>
                  <a:srgbClr val="FFFFFE"/>
                </a:solidFill>
                <a:latin typeface="Mona Sans" pitchFamily="2" charset="77"/>
                <a:sym typeface="Arial"/>
              </a:endParaRPr>
            </a:p>
          </p:txBody>
        </p:sp>
        <p:grpSp>
          <p:nvGrpSpPr>
            <p:cNvPr id="9" name="Google Shape;1693;p69">
              <a:extLst>
                <a:ext uri="{FF2B5EF4-FFF2-40B4-BE49-F238E27FC236}">
                  <a16:creationId xmlns:a16="http://schemas.microsoft.com/office/drawing/2014/main" id="{AFED2C7B-445A-5D34-BC2F-7B814D43C60E}"/>
                </a:ext>
              </a:extLst>
            </p:cNvPr>
            <p:cNvGrpSpPr/>
            <p:nvPr/>
          </p:nvGrpSpPr>
          <p:grpSpPr>
            <a:xfrm>
              <a:off x="918288" y="6094225"/>
              <a:ext cx="192384" cy="160586"/>
              <a:chOff x="690700" y="246575"/>
              <a:chExt cx="6228425" cy="5199000"/>
            </a:xfrm>
          </p:grpSpPr>
          <p:sp>
            <p:nvSpPr>
              <p:cNvPr id="10" name="Google Shape;1694;p69">
                <a:extLst>
                  <a:ext uri="{FF2B5EF4-FFF2-40B4-BE49-F238E27FC236}">
                    <a16:creationId xmlns:a16="http://schemas.microsoft.com/office/drawing/2014/main" id="{E6AF1634-5082-A349-6576-E12D0C164B65}"/>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defTabSz="914377">
                  <a:defRPr/>
                </a:pPr>
                <a:endParaRPr sz="1991">
                  <a:solidFill>
                    <a:srgbClr val="FFFFFE"/>
                  </a:solidFill>
                  <a:latin typeface="Mona Sans" pitchFamily="2" charset="77"/>
                  <a:cs typeface="Arial"/>
                  <a:sym typeface="Arial"/>
                </a:endParaRPr>
              </a:p>
            </p:txBody>
          </p:sp>
          <p:sp>
            <p:nvSpPr>
              <p:cNvPr id="11" name="Google Shape;1695;p69">
                <a:extLst>
                  <a:ext uri="{FF2B5EF4-FFF2-40B4-BE49-F238E27FC236}">
                    <a16:creationId xmlns:a16="http://schemas.microsoft.com/office/drawing/2014/main" id="{B8E7759B-8BB3-E516-461C-BD6E263CEABD}"/>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defTabSz="914377">
                  <a:defRPr/>
                </a:pPr>
                <a:endParaRPr sz="1991">
                  <a:solidFill>
                    <a:srgbClr val="FFFFFE"/>
                  </a:solidFill>
                  <a:latin typeface="Mona Sans" pitchFamily="2" charset="77"/>
                  <a:cs typeface="Arial"/>
                  <a:sym typeface="Arial"/>
                </a:endParaRPr>
              </a:p>
            </p:txBody>
          </p:sp>
          <p:sp>
            <p:nvSpPr>
              <p:cNvPr id="12" name="Google Shape;1696;p69">
                <a:extLst>
                  <a:ext uri="{FF2B5EF4-FFF2-40B4-BE49-F238E27FC236}">
                    <a16:creationId xmlns:a16="http://schemas.microsoft.com/office/drawing/2014/main" id="{41BBE3DE-ECD2-9C12-EC57-3DFEDFADAF68}"/>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defTabSz="914377">
                  <a:defRPr/>
                </a:pPr>
                <a:endParaRPr sz="1991">
                  <a:solidFill>
                    <a:srgbClr val="FFFFFE"/>
                  </a:solidFill>
                  <a:latin typeface="Mona Sans" pitchFamily="2" charset="77"/>
                  <a:cs typeface="Arial"/>
                  <a:sym typeface="Arial"/>
                </a:endParaRPr>
              </a:p>
            </p:txBody>
          </p:sp>
        </p:grpSp>
      </p:grpSp>
      <p:sp>
        <p:nvSpPr>
          <p:cNvPr id="4" name="Rounded Rectangle 3">
            <a:extLst>
              <a:ext uri="{FF2B5EF4-FFF2-40B4-BE49-F238E27FC236}">
                <a16:creationId xmlns:a16="http://schemas.microsoft.com/office/drawing/2014/main" id="{115E56A3-3667-7965-7DA7-4660279D12F2}"/>
              </a:ext>
            </a:extLst>
          </p:cNvPr>
          <p:cNvSpPr/>
          <p:nvPr/>
        </p:nvSpPr>
        <p:spPr>
          <a:xfrm>
            <a:off x="851169" y="4253364"/>
            <a:ext cx="2057436" cy="415936"/>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7">
              <a:defRPr/>
            </a:pPr>
            <a:r>
              <a:rPr lang="en-US" sz="1500">
                <a:solidFill>
                  <a:srgbClr val="FFFFFE"/>
                </a:solidFill>
                <a:latin typeface="Mona Sans" pitchFamily="2" charset="77"/>
                <a:sym typeface="Arial"/>
              </a:rPr>
              <a:t>       Intent detection</a:t>
            </a:r>
            <a:endParaRPr lang="en-US" sz="1600">
              <a:solidFill>
                <a:srgbClr val="FFFFFE"/>
              </a:solidFill>
              <a:latin typeface="Mona Sans" pitchFamily="2" charset="77"/>
              <a:sym typeface="Arial"/>
            </a:endParaRPr>
          </a:p>
        </p:txBody>
      </p:sp>
      <p:sp>
        <p:nvSpPr>
          <p:cNvPr id="14" name="Rounded Rectangle 13">
            <a:extLst>
              <a:ext uri="{FF2B5EF4-FFF2-40B4-BE49-F238E27FC236}">
                <a16:creationId xmlns:a16="http://schemas.microsoft.com/office/drawing/2014/main" id="{E3FF2F2C-6184-D72F-3903-37690373A15A}"/>
              </a:ext>
            </a:extLst>
          </p:cNvPr>
          <p:cNvSpPr/>
          <p:nvPr/>
        </p:nvSpPr>
        <p:spPr>
          <a:xfrm>
            <a:off x="851167" y="4762459"/>
            <a:ext cx="2768636" cy="415936"/>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7">
              <a:defRPr/>
            </a:pPr>
            <a:r>
              <a:rPr lang="en-US" sz="1500">
                <a:solidFill>
                  <a:srgbClr val="FFFFFE"/>
                </a:solidFill>
                <a:latin typeface="Mona Sans" pitchFamily="2" charset="77"/>
                <a:sym typeface="Arial"/>
              </a:rPr>
              <a:t>       Self-healing capabilities</a:t>
            </a:r>
            <a:endParaRPr lang="en-US" sz="1600">
              <a:solidFill>
                <a:srgbClr val="FFFFFE"/>
              </a:solidFill>
              <a:latin typeface="Mona Sans" pitchFamily="2" charset="77"/>
              <a:sym typeface="Arial"/>
            </a:endParaRPr>
          </a:p>
        </p:txBody>
      </p:sp>
      <p:grpSp>
        <p:nvGrpSpPr>
          <p:cNvPr id="15" name="Google Shape;1276;p65">
            <a:extLst>
              <a:ext uri="{FF2B5EF4-FFF2-40B4-BE49-F238E27FC236}">
                <a16:creationId xmlns:a16="http://schemas.microsoft.com/office/drawing/2014/main" id="{653F2F36-E3C4-BC1B-6A52-518563F1F2C8}"/>
              </a:ext>
            </a:extLst>
          </p:cNvPr>
          <p:cNvGrpSpPr/>
          <p:nvPr/>
        </p:nvGrpSpPr>
        <p:grpSpPr>
          <a:xfrm>
            <a:off x="984100" y="4359834"/>
            <a:ext cx="202997" cy="202997"/>
            <a:chOff x="4027450" y="4768275"/>
            <a:chExt cx="58000" cy="58000"/>
          </a:xfrm>
          <a:solidFill>
            <a:schemeClr val="bg2"/>
          </a:solidFill>
        </p:grpSpPr>
        <p:sp>
          <p:nvSpPr>
            <p:cNvPr id="16" name="Google Shape;1277;p65">
              <a:extLst>
                <a:ext uri="{FF2B5EF4-FFF2-40B4-BE49-F238E27FC236}">
                  <a16:creationId xmlns:a16="http://schemas.microsoft.com/office/drawing/2014/main" id="{B126E160-0BC7-AB15-F9CF-A69E787362A4}"/>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900" tIns="121900" rIns="121900" bIns="121900" anchor="ctr" anchorCtr="0">
              <a:noAutofit/>
            </a:bodyPr>
            <a:lstStyle/>
            <a:p>
              <a:pPr defTabSz="1219140">
                <a:buClr>
                  <a:srgbClr val="000000"/>
                </a:buClr>
                <a:defRPr/>
              </a:pPr>
              <a:endParaRPr sz="1867" kern="0">
                <a:solidFill>
                  <a:srgbClr val="FFFFFF"/>
                </a:solidFill>
                <a:latin typeface="Mona Sans" pitchFamily="2" charset="77"/>
                <a:cs typeface="Arial"/>
                <a:sym typeface="Arial"/>
              </a:endParaRPr>
            </a:p>
          </p:txBody>
        </p:sp>
        <p:sp>
          <p:nvSpPr>
            <p:cNvPr id="17" name="Google Shape;1278;p65">
              <a:extLst>
                <a:ext uri="{FF2B5EF4-FFF2-40B4-BE49-F238E27FC236}">
                  <a16:creationId xmlns:a16="http://schemas.microsoft.com/office/drawing/2014/main" id="{4DB03183-5F49-FF05-6192-ECD9EA69D868}"/>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900" tIns="121900" rIns="121900" bIns="121900" anchor="ctr" anchorCtr="0">
              <a:noAutofit/>
            </a:bodyPr>
            <a:lstStyle/>
            <a:p>
              <a:pPr defTabSz="1219140">
                <a:buClr>
                  <a:srgbClr val="000000"/>
                </a:buClr>
                <a:defRPr/>
              </a:pPr>
              <a:endParaRPr sz="1867" kern="0">
                <a:solidFill>
                  <a:srgbClr val="FFFFFF"/>
                </a:solidFill>
                <a:latin typeface="Mona Sans" pitchFamily="2" charset="77"/>
                <a:cs typeface="Arial"/>
                <a:sym typeface="Arial"/>
              </a:endParaRPr>
            </a:p>
          </p:txBody>
        </p:sp>
      </p:grpSp>
      <p:grpSp>
        <p:nvGrpSpPr>
          <p:cNvPr id="18" name="Google Shape;1276;p65">
            <a:extLst>
              <a:ext uri="{FF2B5EF4-FFF2-40B4-BE49-F238E27FC236}">
                <a16:creationId xmlns:a16="http://schemas.microsoft.com/office/drawing/2014/main" id="{4E464FCB-83CF-786D-56D8-DD4DC3E0FDA2}"/>
              </a:ext>
            </a:extLst>
          </p:cNvPr>
          <p:cNvGrpSpPr/>
          <p:nvPr/>
        </p:nvGrpSpPr>
        <p:grpSpPr>
          <a:xfrm>
            <a:off x="977091" y="4868928"/>
            <a:ext cx="202997" cy="202997"/>
            <a:chOff x="4027450" y="4768275"/>
            <a:chExt cx="58000" cy="58000"/>
          </a:xfrm>
          <a:solidFill>
            <a:schemeClr val="bg2"/>
          </a:solidFill>
        </p:grpSpPr>
        <p:sp>
          <p:nvSpPr>
            <p:cNvPr id="19" name="Google Shape;1277;p65">
              <a:extLst>
                <a:ext uri="{FF2B5EF4-FFF2-40B4-BE49-F238E27FC236}">
                  <a16:creationId xmlns:a16="http://schemas.microsoft.com/office/drawing/2014/main" id="{FDE57EFC-BAC8-C1AF-F80D-C79761AF6238}"/>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900" tIns="121900" rIns="121900" bIns="121900" anchor="ctr" anchorCtr="0">
              <a:noAutofit/>
            </a:bodyPr>
            <a:lstStyle/>
            <a:p>
              <a:pPr defTabSz="1219140">
                <a:buClr>
                  <a:srgbClr val="000000"/>
                </a:buClr>
                <a:defRPr/>
              </a:pPr>
              <a:endParaRPr sz="1867" kern="0">
                <a:solidFill>
                  <a:srgbClr val="FFFFFF"/>
                </a:solidFill>
                <a:latin typeface="Mona Sans" pitchFamily="2" charset="77"/>
                <a:cs typeface="Arial"/>
                <a:sym typeface="Arial"/>
              </a:endParaRPr>
            </a:p>
          </p:txBody>
        </p:sp>
        <p:sp>
          <p:nvSpPr>
            <p:cNvPr id="20" name="Google Shape;1278;p65">
              <a:extLst>
                <a:ext uri="{FF2B5EF4-FFF2-40B4-BE49-F238E27FC236}">
                  <a16:creationId xmlns:a16="http://schemas.microsoft.com/office/drawing/2014/main" id="{F9A8EC30-14F3-EC13-B3EF-8D5EDF79D864}"/>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900" tIns="121900" rIns="121900" bIns="121900" anchor="ctr" anchorCtr="0">
              <a:noAutofit/>
            </a:bodyPr>
            <a:lstStyle/>
            <a:p>
              <a:pPr defTabSz="1219140">
                <a:buClr>
                  <a:srgbClr val="000000"/>
                </a:buClr>
                <a:defRPr/>
              </a:pPr>
              <a:endParaRPr sz="1867" kern="0">
                <a:solidFill>
                  <a:srgbClr val="FFFFFF"/>
                </a:solidFill>
                <a:latin typeface="Mona Sans" pitchFamily="2" charset="77"/>
                <a:cs typeface="Arial"/>
                <a:sym typeface="Arial"/>
              </a:endParaRPr>
            </a:p>
          </p:txBody>
        </p:sp>
      </p:grpSp>
      <p:sp>
        <p:nvSpPr>
          <p:cNvPr id="21" name="Rounded Rectangle 20">
            <a:extLst>
              <a:ext uri="{FF2B5EF4-FFF2-40B4-BE49-F238E27FC236}">
                <a16:creationId xmlns:a16="http://schemas.microsoft.com/office/drawing/2014/main" id="{64840523-1774-0035-95D9-B3B4F3DA8AF1}"/>
              </a:ext>
            </a:extLst>
          </p:cNvPr>
          <p:cNvSpPr/>
          <p:nvPr/>
        </p:nvSpPr>
        <p:spPr>
          <a:xfrm>
            <a:off x="851167" y="5252707"/>
            <a:ext cx="3020747" cy="415936"/>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7">
              <a:defRPr/>
            </a:pPr>
            <a:r>
              <a:rPr lang="en-US" sz="1500">
                <a:solidFill>
                  <a:srgbClr val="FFFFFE"/>
                </a:solidFill>
                <a:latin typeface="Mona Sans" pitchFamily="2" charset="77"/>
                <a:sym typeface="Arial"/>
              </a:rPr>
              <a:t>       Auto-resolve runtime errors</a:t>
            </a:r>
            <a:endParaRPr lang="en-US" sz="1600">
              <a:solidFill>
                <a:srgbClr val="FFFFFE"/>
              </a:solidFill>
              <a:latin typeface="Mona Sans" pitchFamily="2" charset="77"/>
              <a:sym typeface="Arial"/>
            </a:endParaRPr>
          </a:p>
        </p:txBody>
      </p:sp>
      <p:grpSp>
        <p:nvGrpSpPr>
          <p:cNvPr id="22" name="Google Shape;1276;p65">
            <a:extLst>
              <a:ext uri="{FF2B5EF4-FFF2-40B4-BE49-F238E27FC236}">
                <a16:creationId xmlns:a16="http://schemas.microsoft.com/office/drawing/2014/main" id="{F774A9B7-1199-C0BD-8B92-C147ABE018FA}"/>
              </a:ext>
            </a:extLst>
          </p:cNvPr>
          <p:cNvGrpSpPr/>
          <p:nvPr/>
        </p:nvGrpSpPr>
        <p:grpSpPr>
          <a:xfrm>
            <a:off x="977091" y="5359176"/>
            <a:ext cx="202997" cy="202997"/>
            <a:chOff x="4027450" y="4768275"/>
            <a:chExt cx="58000" cy="58000"/>
          </a:xfrm>
          <a:solidFill>
            <a:schemeClr val="bg2"/>
          </a:solidFill>
        </p:grpSpPr>
        <p:sp>
          <p:nvSpPr>
            <p:cNvPr id="23" name="Google Shape;1277;p65">
              <a:extLst>
                <a:ext uri="{FF2B5EF4-FFF2-40B4-BE49-F238E27FC236}">
                  <a16:creationId xmlns:a16="http://schemas.microsoft.com/office/drawing/2014/main" id="{F5915CCB-77D2-91A0-E5EA-E2FEAB8A3BDB}"/>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900" tIns="121900" rIns="121900" bIns="121900" anchor="ctr" anchorCtr="0">
              <a:noAutofit/>
            </a:bodyPr>
            <a:lstStyle/>
            <a:p>
              <a:pPr defTabSz="1219140">
                <a:buClr>
                  <a:srgbClr val="000000"/>
                </a:buClr>
                <a:defRPr/>
              </a:pPr>
              <a:endParaRPr sz="1867" kern="0">
                <a:solidFill>
                  <a:srgbClr val="FFFFFF"/>
                </a:solidFill>
                <a:latin typeface="Mona Sans" pitchFamily="2" charset="77"/>
                <a:cs typeface="Arial"/>
                <a:sym typeface="Arial"/>
              </a:endParaRPr>
            </a:p>
          </p:txBody>
        </p:sp>
        <p:sp>
          <p:nvSpPr>
            <p:cNvPr id="24" name="Google Shape;1278;p65">
              <a:extLst>
                <a:ext uri="{FF2B5EF4-FFF2-40B4-BE49-F238E27FC236}">
                  <a16:creationId xmlns:a16="http://schemas.microsoft.com/office/drawing/2014/main" id="{70D5A174-E348-5557-EEF1-671B65E3423D}"/>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900" tIns="121900" rIns="121900" bIns="121900" anchor="ctr" anchorCtr="0">
              <a:noAutofit/>
            </a:bodyPr>
            <a:lstStyle/>
            <a:p>
              <a:pPr defTabSz="1219140">
                <a:buClr>
                  <a:srgbClr val="000000"/>
                </a:buClr>
                <a:defRPr/>
              </a:pPr>
              <a:endParaRPr sz="1867" kern="0">
                <a:solidFill>
                  <a:srgbClr val="FFFFFF"/>
                </a:solidFill>
                <a:latin typeface="Mona Sans" pitchFamily="2" charset="77"/>
                <a:cs typeface="Arial"/>
                <a:sym typeface="Arial"/>
              </a:endParaRPr>
            </a:p>
          </p:txBody>
        </p:sp>
      </p:grpSp>
      <p:pic>
        <p:nvPicPr>
          <p:cNvPr id="2" name="Picture 1">
            <a:extLst>
              <a:ext uri="{FF2B5EF4-FFF2-40B4-BE49-F238E27FC236}">
                <a16:creationId xmlns:a16="http://schemas.microsoft.com/office/drawing/2014/main" id="{F10385AB-1DC9-60A7-3F22-95CFF64A9ECF}"/>
              </a:ext>
            </a:extLst>
          </p:cNvPr>
          <p:cNvPicPr>
            <a:picLocks noChangeAspect="1"/>
          </p:cNvPicPr>
          <p:nvPr/>
        </p:nvPicPr>
        <p:blipFill>
          <a:blip r:embed="rId4"/>
          <a:stretch>
            <a:fillRect/>
          </a:stretch>
        </p:blipFill>
        <p:spPr>
          <a:xfrm>
            <a:off x="5436783" y="1605295"/>
            <a:ext cx="5567300" cy="3930387"/>
          </a:xfrm>
          <a:prstGeom prst="rect">
            <a:avLst/>
          </a:prstGeom>
        </p:spPr>
      </p:pic>
    </p:spTree>
    <p:extLst>
      <p:ext uri="{BB962C8B-B14F-4D97-AF65-F5344CB8AC3E}">
        <p14:creationId xmlns:p14="http://schemas.microsoft.com/office/powerpoint/2010/main" val="1181400448"/>
      </p:ext>
    </p:extLst>
  </p:cSld>
  <p:clrMapOvr>
    <a:masterClrMapping/>
  </p:clrMapOvr>
</p:sld>
</file>

<file path=ppt/theme/theme1.xml><?xml version="1.0" encoding="utf-8"?>
<a:theme xmlns:a="http://schemas.openxmlformats.org/drawingml/2006/main" name="Azure 2023 Template">
  <a:themeElements>
    <a:clrScheme name="Azure 2024">
      <a:dk1>
        <a:srgbClr val="000000"/>
      </a:dk1>
      <a:lt1>
        <a:srgbClr val="FFFFFF"/>
      </a:lt1>
      <a:dk2>
        <a:srgbClr val="2A446F"/>
      </a:dk2>
      <a:lt2>
        <a:srgbClr val="E8E6DF"/>
      </a:lt2>
      <a:accent1>
        <a:srgbClr val="0078D4"/>
      </a:accent1>
      <a:accent2>
        <a:srgbClr val="8DC8E8"/>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3.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2_Office Theme">
  <a:themeElements>
    <a:clrScheme name="Git hub externa;">
      <a:dk1>
        <a:srgbClr val="000000"/>
      </a:dk1>
      <a:lt1>
        <a:srgbClr val="FFFFFF"/>
      </a:lt1>
      <a:dk2>
        <a:srgbClr val="2D3847"/>
      </a:dk2>
      <a:lt2>
        <a:srgbClr val="E7E6E6"/>
      </a:lt2>
      <a:accent1>
        <a:srgbClr val="D59DFF"/>
      </a:accent1>
      <a:accent2>
        <a:srgbClr val="BFE8F6"/>
      </a:accent2>
      <a:accent3>
        <a:srgbClr val="6A37C7"/>
      </a:accent3>
      <a:accent4>
        <a:srgbClr val="19C8EB"/>
      </a:accent4>
      <a:accent5>
        <a:srgbClr val="892293"/>
      </a:accent5>
      <a:accent6>
        <a:srgbClr val="CB0FB0"/>
      </a:accent6>
      <a:hlink>
        <a:srgbClr val="0563C1"/>
      </a:hlink>
      <a:folHlink>
        <a:srgbClr val="954F72"/>
      </a:folHlink>
    </a:clrScheme>
    <a:fontScheme name="Custom 7">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5000"/>
          </a:schemeClr>
        </a:solidFill>
        <a:ln>
          <a:noFill/>
        </a:ln>
      </a:spPr>
      <a:bodyPr rtlCol="0" anchor="t"/>
      <a:lstStyle>
        <a:defPPr marL="206375" indent="-206375" algn="l">
          <a:buFont typeface="Arial" panose="020B0604020202020204" pitchFamily="34" charset="0"/>
          <a:buChar cha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defTabSz="685800">
          <a:spcBef>
            <a:spcPts val="400"/>
          </a:spcBef>
          <a:defRPr sz="1200" dirty="0" err="1" smtClean="0">
            <a:solidFill>
              <a:schemeClr val="bg1"/>
            </a:solidFill>
            <a:latin typeface="Helvetica"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1_Collaboration [Light]">
  <a:themeElements>
    <a:clrScheme name="Custom 38">
      <a:dk1>
        <a:srgbClr val="0A1F2C"/>
      </a:dk1>
      <a:lt1>
        <a:srgbClr val="FFFFFF"/>
      </a:lt1>
      <a:dk2>
        <a:srgbClr val="102D3E"/>
      </a:dk2>
      <a:lt2>
        <a:srgbClr val="F9FBFC"/>
      </a:lt2>
      <a:accent1>
        <a:srgbClr val="C495E6"/>
      </a:accent1>
      <a:accent2>
        <a:srgbClr val="24ADF2"/>
      </a:accent2>
      <a:accent3>
        <a:srgbClr val="79D4F2"/>
      </a:accent3>
      <a:accent4>
        <a:srgbClr val="78D84A"/>
      </a:accent4>
      <a:accent5>
        <a:srgbClr val="FFDE3F"/>
      </a:accent5>
      <a:accent6>
        <a:srgbClr val="FE7731"/>
      </a:accent6>
      <a:hlink>
        <a:srgbClr val="23ADF1"/>
      </a:hlink>
      <a:folHlink>
        <a:srgbClr val="859BA6"/>
      </a:folHlink>
    </a:clrScheme>
    <a:fontScheme name="Segoe UI">
      <a:majorFont>
        <a:latin typeface="Segoe UI Semibold"/>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3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7.xml><?xml version="1.0" encoding="utf-8"?>
<a:theme xmlns:a="http://schemas.openxmlformats.org/drawingml/2006/main" name="DevEx">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6BAB8DAB-761D-754B-8C03-5D05816D0CC9}"/>
    </a:ext>
  </a:extLst>
</a:theme>
</file>

<file path=ppt/theme/theme8.xml><?xml version="1.0" encoding="utf-8"?>
<a:theme xmlns:a="http://schemas.openxmlformats.org/drawingml/2006/main" name="Light 16x9">
  <a:themeElements>
    <a:clrScheme name="Theme Colors Light">
      <a:dk1>
        <a:srgbClr val="000000"/>
      </a:dk1>
      <a:lt1>
        <a:srgbClr val="FFFFFF"/>
      </a:lt1>
      <a:dk2>
        <a:srgbClr val="463668"/>
      </a:dk2>
      <a:lt2>
        <a:srgbClr val="E8E6DF"/>
      </a:lt2>
      <a:accent1>
        <a:srgbClr val="463668"/>
      </a:accent1>
      <a:accent2>
        <a:srgbClr val="C5B4E3"/>
      </a:accent2>
      <a:accent3>
        <a:srgbClr val="C03BC4"/>
      </a:accent3>
      <a:accent4>
        <a:srgbClr val="8C8279"/>
      </a:accent4>
      <a:accent5>
        <a:srgbClr val="D59ED7"/>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4.potx" id="{4908BB59-E0F9-4262-9337-B2D75939F852}" vid="{C1F6406B-B671-42E9-A581-A06DD50715F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7" ma:contentTypeDescription="Create a new document." ma:contentTypeScope="" ma:versionID="b652f670b999dfd2a7fe8a4f260222d7">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0aeaa046ab8da671f0e3dacef0a636a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MediaServiceBillingMetadata" ma:index="3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Props1.xml><?xml version="1.0" encoding="utf-8"?>
<ds:datastoreItem xmlns:ds="http://schemas.openxmlformats.org/officeDocument/2006/customXml" ds:itemID="{2D61E16B-73C8-4DB9-9BE9-3CE4737637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7284C0-4410-476D-B3B5-C225CD334F23}">
  <ds:schemaRefs>
    <ds:schemaRef ds:uri="http://schemas.microsoft.com/sharepoint/v3/contenttype/forms"/>
  </ds:schemaRefs>
</ds:datastoreItem>
</file>

<file path=customXml/itemProps3.xml><?xml version="1.0" encoding="utf-8"?>
<ds:datastoreItem xmlns:ds="http://schemas.openxmlformats.org/officeDocument/2006/customXml" ds:itemID="{5794D45D-3A5C-4513-85AF-7B4386664E14}">
  <ds:schemaRefs>
    <ds:schemaRef ds:uri="http://purl.org/dc/dcmitype/"/>
    <ds:schemaRef ds:uri="http://schemas.microsoft.com/office/2006/metadata/properties"/>
    <ds:schemaRef ds:uri="http://purl.org/dc/terms/"/>
    <ds:schemaRef ds:uri="http://schemas.openxmlformats.org/package/2006/metadata/core-properties"/>
    <ds:schemaRef ds:uri="http://purl.org/dc/elements/1.1/"/>
    <ds:schemaRef ds:uri="http://schemas.microsoft.com/office/2006/documentManagement/types"/>
    <ds:schemaRef ds:uri="http://www.w3.org/XML/1998/namespace"/>
    <ds:schemaRef ds:uri="http://schemas.microsoft.com/office/infopath/2007/PartnerControls"/>
    <ds:schemaRef ds:uri="b1c3d6fc-5689-40cc-899d-3b916b4ff5bf"/>
    <ds:schemaRef ds:uri="230e9df3-be65-4c73-a93b-d1236ebd677e"/>
    <ds:schemaRef ds:uri="07c5dfa0-33a3-47dd-bfb7-87fb96739115"/>
    <ds:schemaRef ds:uri="http://schemas.microsoft.com/sharepoint/v3"/>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634</TotalTime>
  <Words>2811</Words>
  <Application>Microsoft Office PowerPoint</Application>
  <PresentationFormat>Widescreen</PresentationFormat>
  <Paragraphs>266</Paragraphs>
  <Slides>18</Slides>
  <Notes>17</Notes>
  <HiddenSlides>0</HiddenSlides>
  <MMClips>2</MMClips>
  <ScaleCrop>false</ScaleCrop>
  <HeadingPairs>
    <vt:vector size="6" baseType="variant">
      <vt:variant>
        <vt:lpstr>Fonts Used</vt:lpstr>
      </vt:variant>
      <vt:variant>
        <vt:i4>26</vt:i4>
      </vt:variant>
      <vt:variant>
        <vt:lpstr>Theme</vt:lpstr>
      </vt:variant>
      <vt:variant>
        <vt:i4>8</vt:i4>
      </vt:variant>
      <vt:variant>
        <vt:lpstr>Slide Titles</vt:lpstr>
      </vt:variant>
      <vt:variant>
        <vt:i4>18</vt:i4>
      </vt:variant>
    </vt:vector>
  </HeadingPairs>
  <TitlesOfParts>
    <vt:vector size="52" baseType="lpstr">
      <vt:lpstr>Aptos</vt:lpstr>
      <vt:lpstr>Arial</vt:lpstr>
      <vt:lpstr>Calibri</vt:lpstr>
      <vt:lpstr>Consolas</vt:lpstr>
      <vt:lpstr>Courier New</vt:lpstr>
      <vt:lpstr>Helvetica</vt:lpstr>
      <vt:lpstr>Helvetica Neue</vt:lpstr>
      <vt:lpstr>Inter</vt:lpstr>
      <vt:lpstr>Inter ExtraBold</vt:lpstr>
      <vt:lpstr>Inter SemiBold</vt:lpstr>
      <vt:lpstr>Mona Sans</vt:lpstr>
      <vt:lpstr>Mona-Sans</vt:lpstr>
      <vt:lpstr>Mona-Sans Regular</vt:lpstr>
      <vt:lpstr>Noto Sans Symbols</vt:lpstr>
      <vt:lpstr>Quattrocento Sans</vt:lpstr>
      <vt:lpstr>Roboto Mono</vt:lpstr>
      <vt:lpstr>Roboto Mono Medium</vt:lpstr>
      <vt:lpstr>Segoe Sans Small Semilight</vt:lpstr>
      <vt:lpstr>Segoe Sans Text</vt:lpstr>
      <vt:lpstr>Segoe Sans Text Semibold</vt:lpstr>
      <vt:lpstr>Segoe UI</vt:lpstr>
      <vt:lpstr>Segoe UI Light</vt:lpstr>
      <vt:lpstr>Segoe UI Semibold</vt:lpstr>
      <vt:lpstr>Segoe UI Semilight</vt:lpstr>
      <vt:lpstr>SF Mono</vt:lpstr>
      <vt:lpstr>Wingdings</vt:lpstr>
      <vt:lpstr>Azure 2023 Template</vt:lpstr>
      <vt:lpstr>1_Azure 2023 Template</vt:lpstr>
      <vt:lpstr>2_Azure 2023 Template</vt:lpstr>
      <vt:lpstr>2_Office Theme</vt:lpstr>
      <vt:lpstr>1_Collaboration [Light]</vt:lpstr>
      <vt:lpstr>3_Azure 2023 Template</vt:lpstr>
      <vt:lpstr>DevEx</vt:lpstr>
      <vt:lpstr>Light 16x9</vt:lpstr>
      <vt:lpstr>PowerPoint Presentation</vt:lpstr>
      <vt:lpstr>GitHub Copilot / Code Completion</vt:lpstr>
      <vt:lpstr>GitHub Copilot / Chat</vt:lpstr>
      <vt:lpstr>Enable developers to take command of the CLI.</vt:lpstr>
      <vt:lpstr>GitHub Copilot / Chat</vt:lpstr>
      <vt:lpstr>PowerPoint Presentation</vt:lpstr>
      <vt:lpstr>PowerPoint Presentation</vt:lpstr>
      <vt:lpstr>PowerPoint Presentation</vt:lpstr>
      <vt:lpstr>PowerPoint Presentation</vt:lpstr>
      <vt:lpstr>PowerPoint Presentation</vt:lpstr>
      <vt:lpstr>Agentic DevOps </vt:lpstr>
      <vt:lpstr>Coding Agent</vt:lpstr>
      <vt:lpstr>App Modernization</vt:lpstr>
      <vt:lpstr>SRE Agent</vt:lpstr>
      <vt:lpstr>Maximize GitHub Copilot’s Potential</vt:lpstr>
      <vt:lpstr>GitHub Copilot: Use Cases by Persona 👤</vt:lpstr>
      <vt:lpstr>GitHub Copilot: Use Cases by Persona 👤</vt:lpstr>
      <vt:lpstr>GHCP Primitives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Graham Landies (Spur Reply LLC)</dc:creator>
  <cp:lastModifiedBy>Jason Cook</cp:lastModifiedBy>
  <cp:revision>9</cp:revision>
  <dcterms:created xsi:type="dcterms:W3CDTF">2025-05-01T21:02:22Z</dcterms:created>
  <dcterms:modified xsi:type="dcterms:W3CDTF">2025-10-07T15:23:46Z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